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940" y="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74407"/>
            <a:ext cx="16254412" cy="612028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0373" y="1766455"/>
            <a:ext cx="5602777" cy="56692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96031" y="4182865"/>
            <a:ext cx="866393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09983" y="6860174"/>
            <a:ext cx="14436032" cy="147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©</a:t>
            </a:r>
            <a:r>
              <a:rPr spc="-5" dirty="0"/>
              <a:t> Copyright</a:t>
            </a:r>
            <a:r>
              <a:rPr dirty="0"/>
              <a:t> </a:t>
            </a:r>
            <a:r>
              <a:rPr spc="-5" dirty="0"/>
              <a:t>2011 </a:t>
            </a:r>
            <a:r>
              <a:rPr dirty="0"/>
              <a:t>–</a:t>
            </a:r>
            <a:r>
              <a:rPr spc="-5" dirty="0"/>
              <a:t> Company 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©</a:t>
            </a:r>
            <a:r>
              <a:rPr spc="-5" dirty="0"/>
              <a:t> Copyright</a:t>
            </a:r>
            <a:r>
              <a:rPr dirty="0"/>
              <a:t> </a:t>
            </a:r>
            <a:r>
              <a:rPr spc="-5" dirty="0"/>
              <a:t>2011 </a:t>
            </a:r>
            <a:r>
              <a:rPr dirty="0"/>
              <a:t>–</a:t>
            </a:r>
            <a:r>
              <a:rPr spc="-5" dirty="0"/>
              <a:t> Company 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©</a:t>
            </a:r>
            <a:r>
              <a:rPr spc="-5" dirty="0"/>
              <a:t> Copyright</a:t>
            </a:r>
            <a:r>
              <a:rPr dirty="0"/>
              <a:t> </a:t>
            </a:r>
            <a:r>
              <a:rPr spc="-5" dirty="0"/>
              <a:t>2011 </a:t>
            </a:r>
            <a:r>
              <a:rPr dirty="0"/>
              <a:t>–</a:t>
            </a:r>
            <a:r>
              <a:rPr spc="-5" dirty="0"/>
              <a:t> Company Confidential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©</a:t>
            </a:r>
            <a:r>
              <a:rPr spc="-5" dirty="0"/>
              <a:t> Copyright</a:t>
            </a:r>
            <a:r>
              <a:rPr dirty="0"/>
              <a:t> </a:t>
            </a:r>
            <a:r>
              <a:rPr spc="-5" dirty="0"/>
              <a:t>2011 </a:t>
            </a:r>
            <a:r>
              <a:rPr dirty="0"/>
              <a:t>–</a:t>
            </a:r>
            <a:r>
              <a:rPr spc="-5" dirty="0"/>
              <a:t> Company Confidential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©</a:t>
            </a:r>
            <a:r>
              <a:rPr spc="-5" dirty="0"/>
              <a:t> Copyright</a:t>
            </a:r>
            <a:r>
              <a:rPr dirty="0"/>
              <a:t> </a:t>
            </a:r>
            <a:r>
              <a:rPr spc="-5" dirty="0"/>
              <a:t>2011 </a:t>
            </a:r>
            <a:r>
              <a:rPr dirty="0"/>
              <a:t>–</a:t>
            </a:r>
            <a:r>
              <a:rPr spc="-5" dirty="0"/>
              <a:t> Company Confidential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8434316"/>
            <a:ext cx="16253967" cy="70968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35350" y="92965"/>
            <a:ext cx="738529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50201" y="2187947"/>
            <a:ext cx="11955596" cy="554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1140" y="8651137"/>
            <a:ext cx="3959860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©</a:t>
            </a:r>
            <a:r>
              <a:rPr spc="-5" dirty="0"/>
              <a:t> Copyright</a:t>
            </a:r>
            <a:r>
              <a:rPr dirty="0"/>
              <a:t> </a:t>
            </a:r>
            <a:r>
              <a:rPr spc="-5" dirty="0"/>
              <a:t>2011 </a:t>
            </a:r>
            <a:r>
              <a:rPr dirty="0"/>
              <a:t>–</a:t>
            </a:r>
            <a:r>
              <a:rPr spc="-5" dirty="0"/>
              <a:t> Company 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552080" y="8631030"/>
            <a:ext cx="3090544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854678" y="8652922"/>
            <a:ext cx="308609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9.png"/><Relationship Id="rId7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7.pn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12" Type="http://schemas.openxmlformats.org/officeDocument/2006/relationships/image" Target="../media/image84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5.png"/><Relationship Id="rId3" Type="http://schemas.openxmlformats.org/officeDocument/2006/relationships/image" Target="../media/image94.png"/><Relationship Id="rId21" Type="http://schemas.openxmlformats.org/officeDocument/2006/relationships/image" Target="../media/image46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4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35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jp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6.jpg"/><Relationship Id="rId7" Type="http://schemas.openxmlformats.org/officeDocument/2006/relationships/image" Target="../media/image11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31.jpg"/><Relationship Id="rId10" Type="http://schemas.openxmlformats.org/officeDocument/2006/relationships/image" Target="../media/image140.png"/><Relationship Id="rId4" Type="http://schemas.openxmlformats.org/officeDocument/2006/relationships/image" Target="../media/image137.png"/><Relationship Id="rId9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26" Type="http://schemas.openxmlformats.org/officeDocument/2006/relationships/image" Target="../media/image169.png"/><Relationship Id="rId39" Type="http://schemas.openxmlformats.org/officeDocument/2006/relationships/image" Target="../media/image182.png"/><Relationship Id="rId21" Type="http://schemas.openxmlformats.org/officeDocument/2006/relationships/image" Target="../media/image164.png"/><Relationship Id="rId34" Type="http://schemas.openxmlformats.org/officeDocument/2006/relationships/image" Target="../media/image177.png"/><Relationship Id="rId42" Type="http://schemas.openxmlformats.org/officeDocument/2006/relationships/image" Target="../media/image185.png"/><Relationship Id="rId7" Type="http://schemas.openxmlformats.org/officeDocument/2006/relationships/image" Target="../media/image110.png"/><Relationship Id="rId2" Type="http://schemas.openxmlformats.org/officeDocument/2006/relationships/image" Target="../media/image147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29" Type="http://schemas.openxmlformats.org/officeDocument/2006/relationships/image" Target="../media/image172.png"/><Relationship Id="rId41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32" Type="http://schemas.openxmlformats.org/officeDocument/2006/relationships/image" Target="../media/image175.png"/><Relationship Id="rId37" Type="http://schemas.openxmlformats.org/officeDocument/2006/relationships/image" Target="../media/image180.png"/><Relationship Id="rId40" Type="http://schemas.openxmlformats.org/officeDocument/2006/relationships/image" Target="../media/image183.png"/><Relationship Id="rId5" Type="http://schemas.openxmlformats.org/officeDocument/2006/relationships/image" Target="../media/image150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28" Type="http://schemas.openxmlformats.org/officeDocument/2006/relationships/image" Target="../media/image171.png"/><Relationship Id="rId36" Type="http://schemas.openxmlformats.org/officeDocument/2006/relationships/image" Target="../media/image179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31" Type="http://schemas.openxmlformats.org/officeDocument/2006/relationships/image" Target="../media/image174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Relationship Id="rId27" Type="http://schemas.openxmlformats.org/officeDocument/2006/relationships/image" Target="../media/image170.png"/><Relationship Id="rId30" Type="http://schemas.openxmlformats.org/officeDocument/2006/relationships/image" Target="../media/image173.png"/><Relationship Id="rId35" Type="http://schemas.openxmlformats.org/officeDocument/2006/relationships/image" Target="../media/image178.jpg"/><Relationship Id="rId8" Type="http://schemas.openxmlformats.org/officeDocument/2006/relationships/image" Target="../media/image111.png"/><Relationship Id="rId3" Type="http://schemas.openxmlformats.org/officeDocument/2006/relationships/image" Target="../media/image148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33" Type="http://schemas.openxmlformats.org/officeDocument/2006/relationships/image" Target="../media/image176.png"/><Relationship Id="rId38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jp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840" y="6823489"/>
            <a:ext cx="15386050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29055">
              <a:lnSpc>
                <a:spcPts val="5070"/>
              </a:lnSpc>
            </a:pPr>
            <a:r>
              <a:rPr sz="4400" spc="-5" dirty="0">
                <a:solidFill>
                  <a:srgbClr val="606060"/>
                </a:solidFill>
                <a:latin typeface="Calibri"/>
                <a:cs typeface="Calibri"/>
              </a:rPr>
              <a:t>Architecture</a:t>
            </a:r>
            <a:endParaRPr sz="4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6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232027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Copyright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2011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Confidential	</a:t>
            </a:r>
            <a:r>
              <a:rPr sz="2700" baseline="4629" dirty="0">
                <a:solidFill>
                  <a:srgbClr val="FFFFFF"/>
                </a:solidFill>
                <a:latin typeface="Calibri"/>
                <a:cs typeface="Calibri"/>
              </a:rPr>
              <a:t>Visibility</a:t>
            </a:r>
            <a:r>
              <a:rPr sz="2700" spc="-22" baseline="46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7" baseline="4629" dirty="0">
                <a:solidFill>
                  <a:srgbClr val="FFFFFF"/>
                </a:solidFill>
                <a:latin typeface="Calibri"/>
                <a:cs typeface="Calibri"/>
              </a:rPr>
              <a:t>when you </a:t>
            </a:r>
            <a:r>
              <a:rPr sz="2700" baseline="4629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700" spc="-7" baseline="46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aseline="4629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700" spc="-7" baseline="4629" dirty="0">
                <a:solidFill>
                  <a:srgbClr val="FFFFFF"/>
                </a:solidFill>
                <a:latin typeface="Calibri"/>
                <a:cs typeface="Calibri"/>
              </a:rPr>
              <a:t> most.</a:t>
            </a:r>
            <a:endParaRPr sz="2700" baseline="4629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1"/>
            <a:ext cx="16267430" cy="9144000"/>
            <a:chOff x="-4762" y="1"/>
            <a:chExt cx="16267430" cy="9144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6255542" cy="9143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6367" y="3302000"/>
              <a:ext cx="2842952" cy="49566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5948" y="685801"/>
              <a:ext cx="1970116" cy="19784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9235" y="253540"/>
              <a:ext cx="1961803" cy="20158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9561" y="831274"/>
              <a:ext cx="1982585" cy="16916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2654" y="1429790"/>
              <a:ext cx="1899457" cy="17498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858002"/>
              <a:ext cx="16255542" cy="22859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861385"/>
              <a:ext cx="16255542" cy="714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787342"/>
              <a:ext cx="16255542" cy="28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6815666"/>
              <a:ext cx="16255543" cy="4571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6815667"/>
              <a:ext cx="16257905" cy="45720"/>
            </a:xfrm>
            <a:custGeom>
              <a:avLst/>
              <a:gdLst/>
              <a:ahLst/>
              <a:cxnLst/>
              <a:rect l="l" t="t" r="r" b="b"/>
              <a:pathLst>
                <a:path w="16257905" h="45720">
                  <a:moveTo>
                    <a:pt x="0" y="0"/>
                  </a:moveTo>
                  <a:lnTo>
                    <a:pt x="16257583" y="0"/>
                  </a:lnTo>
                  <a:lnTo>
                    <a:pt x="1625758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1286" y="7377546"/>
              <a:ext cx="3811384" cy="1246908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388871" y="7653021"/>
            <a:ext cx="198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Ov</a:t>
            </a:r>
            <a:r>
              <a:rPr sz="4000" spc="-5" dirty="0"/>
              <a:t>er</a:t>
            </a:r>
            <a:r>
              <a:rPr sz="4000" dirty="0"/>
              <a:t>vi</a:t>
            </a:r>
            <a:r>
              <a:rPr sz="4000" spc="-5" dirty="0"/>
              <a:t>e</a:t>
            </a:r>
            <a:r>
              <a:rPr sz="4000" dirty="0"/>
              <a:t>w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Across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entire</a:t>
            </a:r>
            <a:r>
              <a:rPr spc="-5" dirty="0"/>
              <a:t> </a:t>
            </a:r>
            <a:r>
              <a:rPr dirty="0"/>
              <a:t>IT</a:t>
            </a:r>
            <a:r>
              <a:rPr spc="-10" dirty="0"/>
              <a:t> </a:t>
            </a:r>
            <a:r>
              <a:rPr spc="-5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3083" y="1429789"/>
            <a:ext cx="12448540" cy="6596380"/>
            <a:chOff x="773083" y="1429789"/>
            <a:chExt cx="12448540" cy="6596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737" y="1429789"/>
              <a:ext cx="10224654" cy="65961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782" y="1462279"/>
              <a:ext cx="10108210" cy="64787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6982" y="3639634"/>
              <a:ext cx="1720350" cy="10327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4678" y="6851005"/>
              <a:ext cx="1140413" cy="1119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083" y="5685905"/>
              <a:ext cx="1533697" cy="114715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9355" y="592058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latin typeface="Calibri"/>
                <a:cs typeface="Calibri"/>
              </a:rPr>
              <a:t>Ah-­‐Ha!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67148" y="901931"/>
            <a:ext cx="10598785" cy="7477759"/>
            <a:chOff x="3167148" y="901931"/>
            <a:chExt cx="10598785" cy="7477759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7148" y="901931"/>
              <a:ext cx="10598726" cy="74772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52000" y="962023"/>
              <a:ext cx="10429875" cy="7311390"/>
            </a:xfrm>
            <a:custGeom>
              <a:avLst/>
              <a:gdLst/>
              <a:ahLst/>
              <a:cxnLst/>
              <a:rect l="l" t="t" r="r" b="b"/>
              <a:pathLst>
                <a:path w="10429875" h="7311390">
                  <a:moveTo>
                    <a:pt x="9210902" y="0"/>
                  </a:moveTo>
                  <a:lnTo>
                    <a:pt x="1218582" y="0"/>
                  </a:lnTo>
                  <a:lnTo>
                    <a:pt x="1170733" y="922"/>
                  </a:lnTo>
                  <a:lnTo>
                    <a:pt x="1123351" y="3666"/>
                  </a:lnTo>
                  <a:lnTo>
                    <a:pt x="1076470" y="8198"/>
                  </a:lnTo>
                  <a:lnTo>
                    <a:pt x="1030124" y="14484"/>
                  </a:lnTo>
                  <a:lnTo>
                    <a:pt x="984347" y="22490"/>
                  </a:lnTo>
                  <a:lnTo>
                    <a:pt x="939172" y="32183"/>
                  </a:lnTo>
                  <a:lnTo>
                    <a:pt x="894635" y="43529"/>
                  </a:lnTo>
                  <a:lnTo>
                    <a:pt x="850767" y="56493"/>
                  </a:lnTo>
                  <a:lnTo>
                    <a:pt x="807605" y="71041"/>
                  </a:lnTo>
                  <a:lnTo>
                    <a:pt x="765180" y="87141"/>
                  </a:lnTo>
                  <a:lnTo>
                    <a:pt x="723527" y="104758"/>
                  </a:lnTo>
                  <a:lnTo>
                    <a:pt x="682680" y="123858"/>
                  </a:lnTo>
                  <a:lnTo>
                    <a:pt x="642673" y="144407"/>
                  </a:lnTo>
                  <a:lnTo>
                    <a:pt x="603540" y="166372"/>
                  </a:lnTo>
                  <a:lnTo>
                    <a:pt x="565314" y="189719"/>
                  </a:lnTo>
                  <a:lnTo>
                    <a:pt x="528030" y="214413"/>
                  </a:lnTo>
                  <a:lnTo>
                    <a:pt x="491721" y="240421"/>
                  </a:lnTo>
                  <a:lnTo>
                    <a:pt x="456421" y="267709"/>
                  </a:lnTo>
                  <a:lnTo>
                    <a:pt x="422164" y="296243"/>
                  </a:lnTo>
                  <a:lnTo>
                    <a:pt x="388984" y="325990"/>
                  </a:lnTo>
                  <a:lnTo>
                    <a:pt x="356914" y="356915"/>
                  </a:lnTo>
                  <a:lnTo>
                    <a:pt x="325989" y="388984"/>
                  </a:lnTo>
                  <a:lnTo>
                    <a:pt x="296243" y="422165"/>
                  </a:lnTo>
                  <a:lnTo>
                    <a:pt x="267708" y="456422"/>
                  </a:lnTo>
                  <a:lnTo>
                    <a:pt x="240420" y="491722"/>
                  </a:lnTo>
                  <a:lnTo>
                    <a:pt x="214412" y="528031"/>
                  </a:lnTo>
                  <a:lnTo>
                    <a:pt x="189718" y="565315"/>
                  </a:lnTo>
                  <a:lnTo>
                    <a:pt x="166372" y="603541"/>
                  </a:lnTo>
                  <a:lnTo>
                    <a:pt x="144407" y="642674"/>
                  </a:lnTo>
                  <a:lnTo>
                    <a:pt x="123858" y="682681"/>
                  </a:lnTo>
                  <a:lnTo>
                    <a:pt x="104758" y="723528"/>
                  </a:lnTo>
                  <a:lnTo>
                    <a:pt x="87141" y="765181"/>
                  </a:lnTo>
                  <a:lnTo>
                    <a:pt x="71041" y="807606"/>
                  </a:lnTo>
                  <a:lnTo>
                    <a:pt x="56492" y="850769"/>
                  </a:lnTo>
                  <a:lnTo>
                    <a:pt x="43528" y="894636"/>
                  </a:lnTo>
                  <a:lnTo>
                    <a:pt x="32183" y="939174"/>
                  </a:lnTo>
                  <a:lnTo>
                    <a:pt x="22490" y="984348"/>
                  </a:lnTo>
                  <a:lnTo>
                    <a:pt x="14484" y="1030125"/>
                  </a:lnTo>
                  <a:lnTo>
                    <a:pt x="8198" y="1076471"/>
                  </a:lnTo>
                  <a:lnTo>
                    <a:pt x="3666" y="1123352"/>
                  </a:lnTo>
                  <a:lnTo>
                    <a:pt x="922" y="1170734"/>
                  </a:lnTo>
                  <a:lnTo>
                    <a:pt x="0" y="1218584"/>
                  </a:lnTo>
                  <a:lnTo>
                    <a:pt x="0" y="6092769"/>
                  </a:lnTo>
                  <a:lnTo>
                    <a:pt x="922" y="6140618"/>
                  </a:lnTo>
                  <a:lnTo>
                    <a:pt x="3666" y="6188000"/>
                  </a:lnTo>
                  <a:lnTo>
                    <a:pt x="8198" y="6234881"/>
                  </a:lnTo>
                  <a:lnTo>
                    <a:pt x="14484" y="6281227"/>
                  </a:lnTo>
                  <a:lnTo>
                    <a:pt x="22490" y="6327004"/>
                  </a:lnTo>
                  <a:lnTo>
                    <a:pt x="32183" y="6372178"/>
                  </a:lnTo>
                  <a:lnTo>
                    <a:pt x="43528" y="6416716"/>
                  </a:lnTo>
                  <a:lnTo>
                    <a:pt x="56492" y="6460583"/>
                  </a:lnTo>
                  <a:lnTo>
                    <a:pt x="71041" y="6503746"/>
                  </a:lnTo>
                  <a:lnTo>
                    <a:pt x="87141" y="6546171"/>
                  </a:lnTo>
                  <a:lnTo>
                    <a:pt x="104758" y="6587824"/>
                  </a:lnTo>
                  <a:lnTo>
                    <a:pt x="123858" y="6628670"/>
                  </a:lnTo>
                  <a:lnTo>
                    <a:pt x="144407" y="6668677"/>
                  </a:lnTo>
                  <a:lnTo>
                    <a:pt x="166372" y="6707811"/>
                  </a:lnTo>
                  <a:lnTo>
                    <a:pt x="189718" y="6746036"/>
                  </a:lnTo>
                  <a:lnTo>
                    <a:pt x="214412" y="6783321"/>
                  </a:lnTo>
                  <a:lnTo>
                    <a:pt x="240420" y="6819630"/>
                  </a:lnTo>
                  <a:lnTo>
                    <a:pt x="267708" y="6854930"/>
                  </a:lnTo>
                  <a:lnTo>
                    <a:pt x="296243" y="6889187"/>
                  </a:lnTo>
                  <a:lnTo>
                    <a:pt x="325989" y="6922367"/>
                  </a:lnTo>
                  <a:lnTo>
                    <a:pt x="356914" y="6954436"/>
                  </a:lnTo>
                  <a:lnTo>
                    <a:pt x="388984" y="6985361"/>
                  </a:lnTo>
                  <a:lnTo>
                    <a:pt x="422164" y="7015108"/>
                  </a:lnTo>
                  <a:lnTo>
                    <a:pt x="456421" y="7043642"/>
                  </a:lnTo>
                  <a:lnTo>
                    <a:pt x="491721" y="7070930"/>
                  </a:lnTo>
                  <a:lnTo>
                    <a:pt x="528030" y="7096938"/>
                  </a:lnTo>
                  <a:lnTo>
                    <a:pt x="565314" y="7121632"/>
                  </a:lnTo>
                  <a:lnTo>
                    <a:pt x="603540" y="7144979"/>
                  </a:lnTo>
                  <a:lnTo>
                    <a:pt x="642673" y="7166943"/>
                  </a:lnTo>
                  <a:lnTo>
                    <a:pt x="682680" y="7187493"/>
                  </a:lnTo>
                  <a:lnTo>
                    <a:pt x="723527" y="7206593"/>
                  </a:lnTo>
                  <a:lnTo>
                    <a:pt x="765180" y="7224209"/>
                  </a:lnTo>
                  <a:lnTo>
                    <a:pt x="807605" y="7240309"/>
                  </a:lnTo>
                  <a:lnTo>
                    <a:pt x="850767" y="7254858"/>
                  </a:lnTo>
                  <a:lnTo>
                    <a:pt x="894635" y="7267822"/>
                  </a:lnTo>
                  <a:lnTo>
                    <a:pt x="939172" y="7279167"/>
                  </a:lnTo>
                  <a:lnTo>
                    <a:pt x="984347" y="7288860"/>
                  </a:lnTo>
                  <a:lnTo>
                    <a:pt x="1030124" y="7296866"/>
                  </a:lnTo>
                  <a:lnTo>
                    <a:pt x="1076470" y="7303152"/>
                  </a:lnTo>
                  <a:lnTo>
                    <a:pt x="1123351" y="7307685"/>
                  </a:lnTo>
                  <a:lnTo>
                    <a:pt x="1170733" y="7310429"/>
                  </a:lnTo>
                  <a:lnTo>
                    <a:pt x="1218582" y="7311351"/>
                  </a:lnTo>
                  <a:lnTo>
                    <a:pt x="9210902" y="7311351"/>
                  </a:lnTo>
                  <a:lnTo>
                    <a:pt x="9258751" y="7310429"/>
                  </a:lnTo>
                  <a:lnTo>
                    <a:pt x="9306133" y="7307685"/>
                  </a:lnTo>
                  <a:lnTo>
                    <a:pt x="9353013" y="7303152"/>
                  </a:lnTo>
                  <a:lnTo>
                    <a:pt x="9399359" y="7296866"/>
                  </a:lnTo>
                  <a:lnTo>
                    <a:pt x="9445136" y="7288860"/>
                  </a:lnTo>
                  <a:lnTo>
                    <a:pt x="9490310" y="7279167"/>
                  </a:lnTo>
                  <a:lnTo>
                    <a:pt x="9534847" y="7267822"/>
                  </a:lnTo>
                  <a:lnTo>
                    <a:pt x="9578714" y="7254858"/>
                  </a:lnTo>
                  <a:lnTo>
                    <a:pt x="9621877" y="7240309"/>
                  </a:lnTo>
                  <a:lnTo>
                    <a:pt x="9664302" y="7224209"/>
                  </a:lnTo>
                  <a:lnTo>
                    <a:pt x="9705954" y="7206593"/>
                  </a:lnTo>
                  <a:lnTo>
                    <a:pt x="9746801" y="7187493"/>
                  </a:lnTo>
                  <a:lnTo>
                    <a:pt x="9786808" y="7166943"/>
                  </a:lnTo>
                  <a:lnTo>
                    <a:pt x="9825941" y="7144979"/>
                  </a:lnTo>
                  <a:lnTo>
                    <a:pt x="9864166" y="7121632"/>
                  </a:lnTo>
                  <a:lnTo>
                    <a:pt x="9901451" y="7096938"/>
                  </a:lnTo>
                  <a:lnTo>
                    <a:pt x="9937760" y="7070930"/>
                  </a:lnTo>
                  <a:lnTo>
                    <a:pt x="9973060" y="7043642"/>
                  </a:lnTo>
                  <a:lnTo>
                    <a:pt x="10007317" y="7015108"/>
                  </a:lnTo>
                  <a:lnTo>
                    <a:pt x="10040497" y="6985361"/>
                  </a:lnTo>
                  <a:lnTo>
                    <a:pt x="10072566" y="6954436"/>
                  </a:lnTo>
                  <a:lnTo>
                    <a:pt x="10103491" y="6922367"/>
                  </a:lnTo>
                  <a:lnTo>
                    <a:pt x="10133238" y="6889187"/>
                  </a:lnTo>
                  <a:lnTo>
                    <a:pt x="10161772" y="6854930"/>
                  </a:lnTo>
                  <a:lnTo>
                    <a:pt x="10189060" y="6819630"/>
                  </a:lnTo>
                  <a:lnTo>
                    <a:pt x="10215068" y="6783321"/>
                  </a:lnTo>
                  <a:lnTo>
                    <a:pt x="10239762" y="6746036"/>
                  </a:lnTo>
                  <a:lnTo>
                    <a:pt x="10263108" y="6707811"/>
                  </a:lnTo>
                  <a:lnTo>
                    <a:pt x="10285073" y="6668677"/>
                  </a:lnTo>
                  <a:lnTo>
                    <a:pt x="10305623" y="6628670"/>
                  </a:lnTo>
                  <a:lnTo>
                    <a:pt x="10324723" y="6587824"/>
                  </a:lnTo>
                  <a:lnTo>
                    <a:pt x="10342339" y="6546171"/>
                  </a:lnTo>
                  <a:lnTo>
                    <a:pt x="10358439" y="6503746"/>
                  </a:lnTo>
                  <a:lnTo>
                    <a:pt x="10372988" y="6460583"/>
                  </a:lnTo>
                  <a:lnTo>
                    <a:pt x="10385952" y="6416716"/>
                  </a:lnTo>
                  <a:lnTo>
                    <a:pt x="10397297" y="6372178"/>
                  </a:lnTo>
                  <a:lnTo>
                    <a:pt x="10406990" y="6327004"/>
                  </a:lnTo>
                  <a:lnTo>
                    <a:pt x="10414996" y="6281227"/>
                  </a:lnTo>
                  <a:lnTo>
                    <a:pt x="10421282" y="6234881"/>
                  </a:lnTo>
                  <a:lnTo>
                    <a:pt x="10425815" y="6188000"/>
                  </a:lnTo>
                  <a:lnTo>
                    <a:pt x="10428559" y="6140618"/>
                  </a:lnTo>
                  <a:lnTo>
                    <a:pt x="10429481" y="6092769"/>
                  </a:lnTo>
                  <a:lnTo>
                    <a:pt x="10429481" y="1218584"/>
                  </a:lnTo>
                  <a:lnTo>
                    <a:pt x="10428559" y="1170734"/>
                  </a:lnTo>
                  <a:lnTo>
                    <a:pt x="10425815" y="1123352"/>
                  </a:lnTo>
                  <a:lnTo>
                    <a:pt x="10421282" y="1076471"/>
                  </a:lnTo>
                  <a:lnTo>
                    <a:pt x="10414996" y="1030125"/>
                  </a:lnTo>
                  <a:lnTo>
                    <a:pt x="10406990" y="984348"/>
                  </a:lnTo>
                  <a:lnTo>
                    <a:pt x="10397297" y="939174"/>
                  </a:lnTo>
                  <a:lnTo>
                    <a:pt x="10385952" y="894636"/>
                  </a:lnTo>
                  <a:lnTo>
                    <a:pt x="10372988" y="850769"/>
                  </a:lnTo>
                  <a:lnTo>
                    <a:pt x="10358439" y="807606"/>
                  </a:lnTo>
                  <a:lnTo>
                    <a:pt x="10342339" y="765181"/>
                  </a:lnTo>
                  <a:lnTo>
                    <a:pt x="10324723" y="723528"/>
                  </a:lnTo>
                  <a:lnTo>
                    <a:pt x="10305623" y="682681"/>
                  </a:lnTo>
                  <a:lnTo>
                    <a:pt x="10285073" y="642674"/>
                  </a:lnTo>
                  <a:lnTo>
                    <a:pt x="10263108" y="603541"/>
                  </a:lnTo>
                  <a:lnTo>
                    <a:pt x="10239762" y="565315"/>
                  </a:lnTo>
                  <a:lnTo>
                    <a:pt x="10215068" y="528031"/>
                  </a:lnTo>
                  <a:lnTo>
                    <a:pt x="10189060" y="491722"/>
                  </a:lnTo>
                  <a:lnTo>
                    <a:pt x="10161772" y="456422"/>
                  </a:lnTo>
                  <a:lnTo>
                    <a:pt x="10133238" y="422165"/>
                  </a:lnTo>
                  <a:lnTo>
                    <a:pt x="10103491" y="388984"/>
                  </a:lnTo>
                  <a:lnTo>
                    <a:pt x="10072566" y="356915"/>
                  </a:lnTo>
                  <a:lnTo>
                    <a:pt x="10040497" y="325990"/>
                  </a:lnTo>
                  <a:lnTo>
                    <a:pt x="10007317" y="296243"/>
                  </a:lnTo>
                  <a:lnTo>
                    <a:pt x="9973060" y="267709"/>
                  </a:lnTo>
                  <a:lnTo>
                    <a:pt x="9937760" y="240421"/>
                  </a:lnTo>
                  <a:lnTo>
                    <a:pt x="9901451" y="214413"/>
                  </a:lnTo>
                  <a:lnTo>
                    <a:pt x="9864166" y="189719"/>
                  </a:lnTo>
                  <a:lnTo>
                    <a:pt x="9825941" y="166372"/>
                  </a:lnTo>
                  <a:lnTo>
                    <a:pt x="9786808" y="144407"/>
                  </a:lnTo>
                  <a:lnTo>
                    <a:pt x="9746801" y="123858"/>
                  </a:lnTo>
                  <a:lnTo>
                    <a:pt x="9705954" y="104758"/>
                  </a:lnTo>
                  <a:lnTo>
                    <a:pt x="9664302" y="87141"/>
                  </a:lnTo>
                  <a:lnTo>
                    <a:pt x="9621877" y="71041"/>
                  </a:lnTo>
                  <a:lnTo>
                    <a:pt x="9578714" y="56493"/>
                  </a:lnTo>
                  <a:lnTo>
                    <a:pt x="9534847" y="43529"/>
                  </a:lnTo>
                  <a:lnTo>
                    <a:pt x="9490310" y="32183"/>
                  </a:lnTo>
                  <a:lnTo>
                    <a:pt x="9445136" y="22490"/>
                  </a:lnTo>
                  <a:lnTo>
                    <a:pt x="9399359" y="14484"/>
                  </a:lnTo>
                  <a:lnTo>
                    <a:pt x="9353013" y="8198"/>
                  </a:lnTo>
                  <a:lnTo>
                    <a:pt x="9306133" y="3666"/>
                  </a:lnTo>
                  <a:lnTo>
                    <a:pt x="9258751" y="922"/>
                  </a:lnTo>
                  <a:lnTo>
                    <a:pt x="9210902" y="0"/>
                  </a:lnTo>
                  <a:close/>
                </a:path>
              </a:pathLst>
            </a:custGeom>
            <a:solidFill>
              <a:srgbClr val="0433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2000" y="962023"/>
              <a:ext cx="10429875" cy="7311390"/>
            </a:xfrm>
            <a:custGeom>
              <a:avLst/>
              <a:gdLst/>
              <a:ahLst/>
              <a:cxnLst/>
              <a:rect l="l" t="t" r="r" b="b"/>
              <a:pathLst>
                <a:path w="10429875" h="7311390">
                  <a:moveTo>
                    <a:pt x="0" y="1218582"/>
                  </a:moveTo>
                  <a:lnTo>
                    <a:pt x="922" y="1170733"/>
                  </a:lnTo>
                  <a:lnTo>
                    <a:pt x="3666" y="1123351"/>
                  </a:lnTo>
                  <a:lnTo>
                    <a:pt x="8198" y="1076470"/>
                  </a:lnTo>
                  <a:lnTo>
                    <a:pt x="14484" y="1030124"/>
                  </a:lnTo>
                  <a:lnTo>
                    <a:pt x="22490" y="984347"/>
                  </a:lnTo>
                  <a:lnTo>
                    <a:pt x="32183" y="939172"/>
                  </a:lnTo>
                  <a:lnTo>
                    <a:pt x="43528" y="894635"/>
                  </a:lnTo>
                  <a:lnTo>
                    <a:pt x="56492" y="850767"/>
                  </a:lnTo>
                  <a:lnTo>
                    <a:pt x="71041" y="807605"/>
                  </a:lnTo>
                  <a:lnTo>
                    <a:pt x="87141" y="765180"/>
                  </a:lnTo>
                  <a:lnTo>
                    <a:pt x="104758" y="723527"/>
                  </a:lnTo>
                  <a:lnTo>
                    <a:pt x="123858" y="682680"/>
                  </a:lnTo>
                  <a:lnTo>
                    <a:pt x="144407" y="642674"/>
                  </a:lnTo>
                  <a:lnTo>
                    <a:pt x="166372" y="603540"/>
                  </a:lnTo>
                  <a:lnTo>
                    <a:pt x="189718" y="565315"/>
                  </a:lnTo>
                  <a:lnTo>
                    <a:pt x="214412" y="528030"/>
                  </a:lnTo>
                  <a:lnTo>
                    <a:pt x="240420" y="491721"/>
                  </a:lnTo>
                  <a:lnTo>
                    <a:pt x="267708" y="456421"/>
                  </a:lnTo>
                  <a:lnTo>
                    <a:pt x="296243" y="422164"/>
                  </a:lnTo>
                  <a:lnTo>
                    <a:pt x="325989" y="388984"/>
                  </a:lnTo>
                  <a:lnTo>
                    <a:pt x="356914" y="356914"/>
                  </a:lnTo>
                  <a:lnTo>
                    <a:pt x="388984" y="325989"/>
                  </a:lnTo>
                  <a:lnTo>
                    <a:pt x="422164" y="296243"/>
                  </a:lnTo>
                  <a:lnTo>
                    <a:pt x="456421" y="267709"/>
                  </a:lnTo>
                  <a:lnTo>
                    <a:pt x="491721" y="240420"/>
                  </a:lnTo>
                  <a:lnTo>
                    <a:pt x="528030" y="214412"/>
                  </a:lnTo>
                  <a:lnTo>
                    <a:pt x="565314" y="189718"/>
                  </a:lnTo>
                  <a:lnTo>
                    <a:pt x="603540" y="166372"/>
                  </a:lnTo>
                  <a:lnTo>
                    <a:pt x="642673" y="144407"/>
                  </a:lnTo>
                  <a:lnTo>
                    <a:pt x="682680" y="123858"/>
                  </a:lnTo>
                  <a:lnTo>
                    <a:pt x="723527" y="104758"/>
                  </a:lnTo>
                  <a:lnTo>
                    <a:pt x="765180" y="87141"/>
                  </a:lnTo>
                  <a:lnTo>
                    <a:pt x="807604" y="71041"/>
                  </a:lnTo>
                  <a:lnTo>
                    <a:pt x="850767" y="56492"/>
                  </a:lnTo>
                  <a:lnTo>
                    <a:pt x="894635" y="43528"/>
                  </a:lnTo>
                  <a:lnTo>
                    <a:pt x="939172" y="32183"/>
                  </a:lnTo>
                  <a:lnTo>
                    <a:pt x="984347" y="22490"/>
                  </a:lnTo>
                  <a:lnTo>
                    <a:pt x="1030124" y="14484"/>
                  </a:lnTo>
                  <a:lnTo>
                    <a:pt x="1076470" y="8198"/>
                  </a:lnTo>
                  <a:lnTo>
                    <a:pt x="1123351" y="3666"/>
                  </a:lnTo>
                  <a:lnTo>
                    <a:pt x="1170733" y="922"/>
                  </a:lnTo>
                  <a:lnTo>
                    <a:pt x="1218582" y="0"/>
                  </a:lnTo>
                  <a:lnTo>
                    <a:pt x="9210900" y="0"/>
                  </a:lnTo>
                  <a:lnTo>
                    <a:pt x="9258750" y="922"/>
                  </a:lnTo>
                  <a:lnTo>
                    <a:pt x="9306132" y="3666"/>
                  </a:lnTo>
                  <a:lnTo>
                    <a:pt x="9353013" y="8198"/>
                  </a:lnTo>
                  <a:lnTo>
                    <a:pt x="9399359" y="14484"/>
                  </a:lnTo>
                  <a:lnTo>
                    <a:pt x="9445136" y="22490"/>
                  </a:lnTo>
                  <a:lnTo>
                    <a:pt x="9490310" y="32183"/>
                  </a:lnTo>
                  <a:lnTo>
                    <a:pt x="9534848" y="43528"/>
                  </a:lnTo>
                  <a:lnTo>
                    <a:pt x="9578715" y="56492"/>
                  </a:lnTo>
                  <a:lnTo>
                    <a:pt x="9621878" y="71041"/>
                  </a:lnTo>
                  <a:lnTo>
                    <a:pt x="9664303" y="87141"/>
                  </a:lnTo>
                  <a:lnTo>
                    <a:pt x="9705955" y="104758"/>
                  </a:lnTo>
                  <a:lnTo>
                    <a:pt x="9746802" y="123858"/>
                  </a:lnTo>
                  <a:lnTo>
                    <a:pt x="9786809" y="144407"/>
                  </a:lnTo>
                  <a:lnTo>
                    <a:pt x="9825942" y="166372"/>
                  </a:lnTo>
                  <a:lnTo>
                    <a:pt x="9864168" y="189718"/>
                  </a:lnTo>
                  <a:lnTo>
                    <a:pt x="9901452" y="214412"/>
                  </a:lnTo>
                  <a:lnTo>
                    <a:pt x="9937761" y="240420"/>
                  </a:lnTo>
                  <a:lnTo>
                    <a:pt x="9973061" y="267709"/>
                  </a:lnTo>
                  <a:lnTo>
                    <a:pt x="10007318" y="296243"/>
                  </a:lnTo>
                  <a:lnTo>
                    <a:pt x="10040498" y="325989"/>
                  </a:lnTo>
                  <a:lnTo>
                    <a:pt x="10072568" y="356914"/>
                  </a:lnTo>
                  <a:lnTo>
                    <a:pt x="10103493" y="388984"/>
                  </a:lnTo>
                  <a:lnTo>
                    <a:pt x="10133239" y="422164"/>
                  </a:lnTo>
                  <a:lnTo>
                    <a:pt x="10161773" y="456421"/>
                  </a:lnTo>
                  <a:lnTo>
                    <a:pt x="10189061" y="491721"/>
                  </a:lnTo>
                  <a:lnTo>
                    <a:pt x="10215069" y="528030"/>
                  </a:lnTo>
                  <a:lnTo>
                    <a:pt x="10239764" y="565315"/>
                  </a:lnTo>
                  <a:lnTo>
                    <a:pt x="10263110" y="603540"/>
                  </a:lnTo>
                  <a:lnTo>
                    <a:pt x="10285075" y="642674"/>
                  </a:lnTo>
                  <a:lnTo>
                    <a:pt x="10305624" y="682680"/>
                  </a:lnTo>
                  <a:lnTo>
                    <a:pt x="10324724" y="723527"/>
                  </a:lnTo>
                  <a:lnTo>
                    <a:pt x="10342341" y="765180"/>
                  </a:lnTo>
                  <a:lnTo>
                    <a:pt x="10358440" y="807605"/>
                  </a:lnTo>
                  <a:lnTo>
                    <a:pt x="10372989" y="850767"/>
                  </a:lnTo>
                  <a:lnTo>
                    <a:pt x="10385953" y="894635"/>
                  </a:lnTo>
                  <a:lnTo>
                    <a:pt x="10397298" y="939172"/>
                  </a:lnTo>
                  <a:lnTo>
                    <a:pt x="10406991" y="984347"/>
                  </a:lnTo>
                  <a:lnTo>
                    <a:pt x="10414998" y="1030124"/>
                  </a:lnTo>
                  <a:lnTo>
                    <a:pt x="10421284" y="1076470"/>
                  </a:lnTo>
                  <a:lnTo>
                    <a:pt x="10425816" y="1123351"/>
                  </a:lnTo>
                  <a:lnTo>
                    <a:pt x="10428560" y="1170733"/>
                  </a:lnTo>
                  <a:lnTo>
                    <a:pt x="10429482" y="1218582"/>
                  </a:lnTo>
                  <a:lnTo>
                    <a:pt x="10429482" y="6092767"/>
                  </a:lnTo>
                  <a:lnTo>
                    <a:pt x="10428560" y="6140616"/>
                  </a:lnTo>
                  <a:lnTo>
                    <a:pt x="10425816" y="6187998"/>
                  </a:lnTo>
                  <a:lnTo>
                    <a:pt x="10421284" y="6234879"/>
                  </a:lnTo>
                  <a:lnTo>
                    <a:pt x="10414998" y="6281225"/>
                  </a:lnTo>
                  <a:lnTo>
                    <a:pt x="10406991" y="6327002"/>
                  </a:lnTo>
                  <a:lnTo>
                    <a:pt x="10397298" y="6372177"/>
                  </a:lnTo>
                  <a:lnTo>
                    <a:pt x="10385953" y="6416715"/>
                  </a:lnTo>
                  <a:lnTo>
                    <a:pt x="10372989" y="6460582"/>
                  </a:lnTo>
                  <a:lnTo>
                    <a:pt x="10358440" y="6503745"/>
                  </a:lnTo>
                  <a:lnTo>
                    <a:pt x="10342341" y="6546169"/>
                  </a:lnTo>
                  <a:lnTo>
                    <a:pt x="10324724" y="6587822"/>
                  </a:lnTo>
                  <a:lnTo>
                    <a:pt x="10305624" y="6628669"/>
                  </a:lnTo>
                  <a:lnTo>
                    <a:pt x="10285075" y="6668676"/>
                  </a:lnTo>
                  <a:lnTo>
                    <a:pt x="10263110" y="6707809"/>
                  </a:lnTo>
                  <a:lnTo>
                    <a:pt x="10239764" y="6746035"/>
                  </a:lnTo>
                  <a:lnTo>
                    <a:pt x="10215069" y="6783319"/>
                  </a:lnTo>
                  <a:lnTo>
                    <a:pt x="10189061" y="6819628"/>
                  </a:lnTo>
                  <a:lnTo>
                    <a:pt x="10161773" y="6854928"/>
                  </a:lnTo>
                  <a:lnTo>
                    <a:pt x="10133239" y="6889185"/>
                  </a:lnTo>
                  <a:lnTo>
                    <a:pt x="10103493" y="6922366"/>
                  </a:lnTo>
                  <a:lnTo>
                    <a:pt x="10072568" y="6954435"/>
                  </a:lnTo>
                  <a:lnTo>
                    <a:pt x="10040498" y="6985360"/>
                  </a:lnTo>
                  <a:lnTo>
                    <a:pt x="10007318" y="7015107"/>
                  </a:lnTo>
                  <a:lnTo>
                    <a:pt x="9973061" y="7043641"/>
                  </a:lnTo>
                  <a:lnTo>
                    <a:pt x="9937761" y="7070929"/>
                  </a:lnTo>
                  <a:lnTo>
                    <a:pt x="9901452" y="7096937"/>
                  </a:lnTo>
                  <a:lnTo>
                    <a:pt x="9864168" y="7121631"/>
                  </a:lnTo>
                  <a:lnTo>
                    <a:pt x="9825942" y="7144977"/>
                  </a:lnTo>
                  <a:lnTo>
                    <a:pt x="9786809" y="7166942"/>
                  </a:lnTo>
                  <a:lnTo>
                    <a:pt x="9746802" y="7187492"/>
                  </a:lnTo>
                  <a:lnTo>
                    <a:pt x="9705955" y="7206591"/>
                  </a:lnTo>
                  <a:lnTo>
                    <a:pt x="9664303" y="7224208"/>
                  </a:lnTo>
                  <a:lnTo>
                    <a:pt x="9621878" y="7240308"/>
                  </a:lnTo>
                  <a:lnTo>
                    <a:pt x="9578715" y="7254857"/>
                  </a:lnTo>
                  <a:lnTo>
                    <a:pt x="9534848" y="7267821"/>
                  </a:lnTo>
                  <a:lnTo>
                    <a:pt x="9490310" y="7279166"/>
                  </a:lnTo>
                  <a:lnTo>
                    <a:pt x="9445136" y="7288859"/>
                  </a:lnTo>
                  <a:lnTo>
                    <a:pt x="9399359" y="7296865"/>
                  </a:lnTo>
                  <a:lnTo>
                    <a:pt x="9353013" y="7303151"/>
                  </a:lnTo>
                  <a:lnTo>
                    <a:pt x="9306132" y="7307683"/>
                  </a:lnTo>
                  <a:lnTo>
                    <a:pt x="9258750" y="7310427"/>
                  </a:lnTo>
                  <a:lnTo>
                    <a:pt x="9210900" y="7311350"/>
                  </a:lnTo>
                  <a:lnTo>
                    <a:pt x="1218582" y="7311350"/>
                  </a:lnTo>
                  <a:lnTo>
                    <a:pt x="1170733" y="7310427"/>
                  </a:lnTo>
                  <a:lnTo>
                    <a:pt x="1123351" y="7307683"/>
                  </a:lnTo>
                  <a:lnTo>
                    <a:pt x="1076470" y="7303151"/>
                  </a:lnTo>
                  <a:lnTo>
                    <a:pt x="1030124" y="7296865"/>
                  </a:lnTo>
                  <a:lnTo>
                    <a:pt x="984347" y="7288859"/>
                  </a:lnTo>
                  <a:lnTo>
                    <a:pt x="939172" y="7279166"/>
                  </a:lnTo>
                  <a:lnTo>
                    <a:pt x="894635" y="7267821"/>
                  </a:lnTo>
                  <a:lnTo>
                    <a:pt x="850767" y="7254857"/>
                  </a:lnTo>
                  <a:lnTo>
                    <a:pt x="807604" y="7240308"/>
                  </a:lnTo>
                  <a:lnTo>
                    <a:pt x="765180" y="7224208"/>
                  </a:lnTo>
                  <a:lnTo>
                    <a:pt x="723527" y="7206591"/>
                  </a:lnTo>
                  <a:lnTo>
                    <a:pt x="682680" y="7187492"/>
                  </a:lnTo>
                  <a:lnTo>
                    <a:pt x="642673" y="7166942"/>
                  </a:lnTo>
                  <a:lnTo>
                    <a:pt x="603540" y="7144977"/>
                  </a:lnTo>
                  <a:lnTo>
                    <a:pt x="565314" y="7121631"/>
                  </a:lnTo>
                  <a:lnTo>
                    <a:pt x="528030" y="7096937"/>
                  </a:lnTo>
                  <a:lnTo>
                    <a:pt x="491721" y="7070929"/>
                  </a:lnTo>
                  <a:lnTo>
                    <a:pt x="456421" y="7043641"/>
                  </a:lnTo>
                  <a:lnTo>
                    <a:pt x="422164" y="7015107"/>
                  </a:lnTo>
                  <a:lnTo>
                    <a:pt x="388984" y="6985360"/>
                  </a:lnTo>
                  <a:lnTo>
                    <a:pt x="356914" y="6954435"/>
                  </a:lnTo>
                  <a:lnTo>
                    <a:pt x="325989" y="6922366"/>
                  </a:lnTo>
                  <a:lnTo>
                    <a:pt x="296243" y="6889185"/>
                  </a:lnTo>
                  <a:lnTo>
                    <a:pt x="267708" y="6854928"/>
                  </a:lnTo>
                  <a:lnTo>
                    <a:pt x="240420" y="6819628"/>
                  </a:lnTo>
                  <a:lnTo>
                    <a:pt x="214412" y="6783319"/>
                  </a:lnTo>
                  <a:lnTo>
                    <a:pt x="189718" y="6746035"/>
                  </a:lnTo>
                  <a:lnTo>
                    <a:pt x="166372" y="6707809"/>
                  </a:lnTo>
                  <a:lnTo>
                    <a:pt x="144407" y="6668676"/>
                  </a:lnTo>
                  <a:lnTo>
                    <a:pt x="123858" y="6628669"/>
                  </a:lnTo>
                  <a:lnTo>
                    <a:pt x="104758" y="6587822"/>
                  </a:lnTo>
                  <a:lnTo>
                    <a:pt x="87141" y="6546169"/>
                  </a:lnTo>
                  <a:lnTo>
                    <a:pt x="71041" y="6503745"/>
                  </a:lnTo>
                  <a:lnTo>
                    <a:pt x="56492" y="6460582"/>
                  </a:lnTo>
                  <a:lnTo>
                    <a:pt x="43528" y="6416715"/>
                  </a:lnTo>
                  <a:lnTo>
                    <a:pt x="32183" y="6372177"/>
                  </a:lnTo>
                  <a:lnTo>
                    <a:pt x="22490" y="6327002"/>
                  </a:lnTo>
                  <a:lnTo>
                    <a:pt x="14484" y="6281225"/>
                  </a:lnTo>
                  <a:lnTo>
                    <a:pt x="8198" y="6234879"/>
                  </a:lnTo>
                  <a:lnTo>
                    <a:pt x="3666" y="6187998"/>
                  </a:lnTo>
                  <a:lnTo>
                    <a:pt x="922" y="6140616"/>
                  </a:lnTo>
                  <a:lnTo>
                    <a:pt x="0" y="6092767"/>
                  </a:lnTo>
                  <a:lnTo>
                    <a:pt x="0" y="1218582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Across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entire</a:t>
            </a:r>
            <a:r>
              <a:rPr spc="-5" dirty="0"/>
              <a:t> </a:t>
            </a:r>
            <a:r>
              <a:rPr dirty="0"/>
              <a:t>IT</a:t>
            </a:r>
            <a:r>
              <a:rPr spc="-10" dirty="0"/>
              <a:t> </a:t>
            </a:r>
            <a:r>
              <a:rPr spc="-5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3083" y="1429789"/>
            <a:ext cx="12448540" cy="6596380"/>
            <a:chOff x="773083" y="1429789"/>
            <a:chExt cx="12448540" cy="6596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737" y="1429789"/>
              <a:ext cx="10224654" cy="65961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782" y="1462279"/>
              <a:ext cx="10108210" cy="64787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6982" y="3639634"/>
              <a:ext cx="1720350" cy="10327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4678" y="6851005"/>
              <a:ext cx="1140413" cy="1119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083" y="5685905"/>
              <a:ext cx="1533697" cy="114715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79355" y="592058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latin typeface="Calibri"/>
                <a:cs typeface="Calibri"/>
              </a:rPr>
              <a:t>Ah-­‐Ha!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50523" y="864524"/>
            <a:ext cx="10594975" cy="7477759"/>
            <a:chOff x="3150523" y="864524"/>
            <a:chExt cx="10594975" cy="7477759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0523" y="864524"/>
              <a:ext cx="10594569" cy="74772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32755" y="923541"/>
              <a:ext cx="10429875" cy="7311390"/>
            </a:xfrm>
            <a:custGeom>
              <a:avLst/>
              <a:gdLst/>
              <a:ahLst/>
              <a:cxnLst/>
              <a:rect l="l" t="t" r="r" b="b"/>
              <a:pathLst>
                <a:path w="10429875" h="7311390">
                  <a:moveTo>
                    <a:pt x="9210901" y="0"/>
                  </a:moveTo>
                  <a:lnTo>
                    <a:pt x="1218582" y="0"/>
                  </a:lnTo>
                  <a:lnTo>
                    <a:pt x="1170733" y="922"/>
                  </a:lnTo>
                  <a:lnTo>
                    <a:pt x="1123351" y="3666"/>
                  </a:lnTo>
                  <a:lnTo>
                    <a:pt x="1076470" y="8198"/>
                  </a:lnTo>
                  <a:lnTo>
                    <a:pt x="1030124" y="14484"/>
                  </a:lnTo>
                  <a:lnTo>
                    <a:pt x="984347" y="22490"/>
                  </a:lnTo>
                  <a:lnTo>
                    <a:pt x="939172" y="32183"/>
                  </a:lnTo>
                  <a:lnTo>
                    <a:pt x="894635" y="43528"/>
                  </a:lnTo>
                  <a:lnTo>
                    <a:pt x="850767" y="56492"/>
                  </a:lnTo>
                  <a:lnTo>
                    <a:pt x="807605" y="71041"/>
                  </a:lnTo>
                  <a:lnTo>
                    <a:pt x="765180" y="87141"/>
                  </a:lnTo>
                  <a:lnTo>
                    <a:pt x="723527" y="104758"/>
                  </a:lnTo>
                  <a:lnTo>
                    <a:pt x="682680" y="123858"/>
                  </a:lnTo>
                  <a:lnTo>
                    <a:pt x="642673" y="144407"/>
                  </a:lnTo>
                  <a:lnTo>
                    <a:pt x="603540" y="166372"/>
                  </a:lnTo>
                  <a:lnTo>
                    <a:pt x="565314" y="189718"/>
                  </a:lnTo>
                  <a:lnTo>
                    <a:pt x="528030" y="214412"/>
                  </a:lnTo>
                  <a:lnTo>
                    <a:pt x="491721" y="240420"/>
                  </a:lnTo>
                  <a:lnTo>
                    <a:pt x="456421" y="267708"/>
                  </a:lnTo>
                  <a:lnTo>
                    <a:pt x="422164" y="296243"/>
                  </a:lnTo>
                  <a:lnTo>
                    <a:pt x="388984" y="325989"/>
                  </a:lnTo>
                  <a:lnTo>
                    <a:pt x="356914" y="356914"/>
                  </a:lnTo>
                  <a:lnTo>
                    <a:pt x="325989" y="388984"/>
                  </a:lnTo>
                  <a:lnTo>
                    <a:pt x="296243" y="422164"/>
                  </a:lnTo>
                  <a:lnTo>
                    <a:pt x="267708" y="456421"/>
                  </a:lnTo>
                  <a:lnTo>
                    <a:pt x="240420" y="491721"/>
                  </a:lnTo>
                  <a:lnTo>
                    <a:pt x="214412" y="528030"/>
                  </a:lnTo>
                  <a:lnTo>
                    <a:pt x="189718" y="565314"/>
                  </a:lnTo>
                  <a:lnTo>
                    <a:pt x="166372" y="603540"/>
                  </a:lnTo>
                  <a:lnTo>
                    <a:pt x="144407" y="642673"/>
                  </a:lnTo>
                  <a:lnTo>
                    <a:pt x="123858" y="682680"/>
                  </a:lnTo>
                  <a:lnTo>
                    <a:pt x="104758" y="723527"/>
                  </a:lnTo>
                  <a:lnTo>
                    <a:pt x="87141" y="765180"/>
                  </a:lnTo>
                  <a:lnTo>
                    <a:pt x="71041" y="807605"/>
                  </a:lnTo>
                  <a:lnTo>
                    <a:pt x="56492" y="850767"/>
                  </a:lnTo>
                  <a:lnTo>
                    <a:pt x="43528" y="894635"/>
                  </a:lnTo>
                  <a:lnTo>
                    <a:pt x="32183" y="939172"/>
                  </a:lnTo>
                  <a:lnTo>
                    <a:pt x="22490" y="984347"/>
                  </a:lnTo>
                  <a:lnTo>
                    <a:pt x="14484" y="1030124"/>
                  </a:lnTo>
                  <a:lnTo>
                    <a:pt x="8198" y="1076470"/>
                  </a:lnTo>
                  <a:lnTo>
                    <a:pt x="3666" y="1123351"/>
                  </a:lnTo>
                  <a:lnTo>
                    <a:pt x="922" y="1170733"/>
                  </a:lnTo>
                  <a:lnTo>
                    <a:pt x="0" y="1218582"/>
                  </a:lnTo>
                  <a:lnTo>
                    <a:pt x="0" y="6092767"/>
                  </a:lnTo>
                  <a:lnTo>
                    <a:pt x="922" y="6140617"/>
                  </a:lnTo>
                  <a:lnTo>
                    <a:pt x="3666" y="6187999"/>
                  </a:lnTo>
                  <a:lnTo>
                    <a:pt x="8198" y="6234880"/>
                  </a:lnTo>
                  <a:lnTo>
                    <a:pt x="14484" y="6281226"/>
                  </a:lnTo>
                  <a:lnTo>
                    <a:pt x="22490" y="6327003"/>
                  </a:lnTo>
                  <a:lnTo>
                    <a:pt x="32183" y="6372177"/>
                  </a:lnTo>
                  <a:lnTo>
                    <a:pt x="43528" y="6416715"/>
                  </a:lnTo>
                  <a:lnTo>
                    <a:pt x="56492" y="6460582"/>
                  </a:lnTo>
                  <a:lnTo>
                    <a:pt x="71041" y="6503745"/>
                  </a:lnTo>
                  <a:lnTo>
                    <a:pt x="87141" y="6546170"/>
                  </a:lnTo>
                  <a:lnTo>
                    <a:pt x="104758" y="6587822"/>
                  </a:lnTo>
                  <a:lnTo>
                    <a:pt x="123858" y="6628669"/>
                  </a:lnTo>
                  <a:lnTo>
                    <a:pt x="144407" y="6668676"/>
                  </a:lnTo>
                  <a:lnTo>
                    <a:pt x="166372" y="6707809"/>
                  </a:lnTo>
                  <a:lnTo>
                    <a:pt x="189718" y="6746035"/>
                  </a:lnTo>
                  <a:lnTo>
                    <a:pt x="214412" y="6783320"/>
                  </a:lnTo>
                  <a:lnTo>
                    <a:pt x="240420" y="6819629"/>
                  </a:lnTo>
                  <a:lnTo>
                    <a:pt x="267708" y="6854929"/>
                  </a:lnTo>
                  <a:lnTo>
                    <a:pt x="296243" y="6889186"/>
                  </a:lnTo>
                  <a:lnTo>
                    <a:pt x="325989" y="6922366"/>
                  </a:lnTo>
                  <a:lnTo>
                    <a:pt x="356914" y="6954435"/>
                  </a:lnTo>
                  <a:lnTo>
                    <a:pt x="388984" y="6985360"/>
                  </a:lnTo>
                  <a:lnTo>
                    <a:pt x="422164" y="7015107"/>
                  </a:lnTo>
                  <a:lnTo>
                    <a:pt x="456421" y="7043641"/>
                  </a:lnTo>
                  <a:lnTo>
                    <a:pt x="491721" y="7070929"/>
                  </a:lnTo>
                  <a:lnTo>
                    <a:pt x="528030" y="7096937"/>
                  </a:lnTo>
                  <a:lnTo>
                    <a:pt x="565314" y="7121631"/>
                  </a:lnTo>
                  <a:lnTo>
                    <a:pt x="603540" y="7144978"/>
                  </a:lnTo>
                  <a:lnTo>
                    <a:pt x="642673" y="7166943"/>
                  </a:lnTo>
                  <a:lnTo>
                    <a:pt x="682680" y="7187492"/>
                  </a:lnTo>
                  <a:lnTo>
                    <a:pt x="723527" y="7206592"/>
                  </a:lnTo>
                  <a:lnTo>
                    <a:pt x="765180" y="7224209"/>
                  </a:lnTo>
                  <a:lnTo>
                    <a:pt x="807605" y="7240308"/>
                  </a:lnTo>
                  <a:lnTo>
                    <a:pt x="850767" y="7254857"/>
                  </a:lnTo>
                  <a:lnTo>
                    <a:pt x="894635" y="7267821"/>
                  </a:lnTo>
                  <a:lnTo>
                    <a:pt x="939172" y="7279166"/>
                  </a:lnTo>
                  <a:lnTo>
                    <a:pt x="984347" y="7288859"/>
                  </a:lnTo>
                  <a:lnTo>
                    <a:pt x="1030124" y="7296866"/>
                  </a:lnTo>
                  <a:lnTo>
                    <a:pt x="1076470" y="7303152"/>
                  </a:lnTo>
                  <a:lnTo>
                    <a:pt x="1123351" y="7307684"/>
                  </a:lnTo>
                  <a:lnTo>
                    <a:pt x="1170733" y="7310428"/>
                  </a:lnTo>
                  <a:lnTo>
                    <a:pt x="1218582" y="7311350"/>
                  </a:lnTo>
                  <a:lnTo>
                    <a:pt x="9210901" y="7311350"/>
                  </a:lnTo>
                  <a:lnTo>
                    <a:pt x="9258750" y="7310428"/>
                  </a:lnTo>
                  <a:lnTo>
                    <a:pt x="9306132" y="7307684"/>
                  </a:lnTo>
                  <a:lnTo>
                    <a:pt x="9353013" y="7303152"/>
                  </a:lnTo>
                  <a:lnTo>
                    <a:pt x="9399359" y="7296866"/>
                  </a:lnTo>
                  <a:lnTo>
                    <a:pt x="9445136" y="7288859"/>
                  </a:lnTo>
                  <a:lnTo>
                    <a:pt x="9490311" y="7279166"/>
                  </a:lnTo>
                  <a:lnTo>
                    <a:pt x="9534848" y="7267821"/>
                  </a:lnTo>
                  <a:lnTo>
                    <a:pt x="9578716" y="7254857"/>
                  </a:lnTo>
                  <a:lnTo>
                    <a:pt x="9621878" y="7240308"/>
                  </a:lnTo>
                  <a:lnTo>
                    <a:pt x="9664303" y="7224209"/>
                  </a:lnTo>
                  <a:lnTo>
                    <a:pt x="9705956" y="7206592"/>
                  </a:lnTo>
                  <a:lnTo>
                    <a:pt x="9746803" y="7187492"/>
                  </a:lnTo>
                  <a:lnTo>
                    <a:pt x="9786810" y="7166943"/>
                  </a:lnTo>
                  <a:lnTo>
                    <a:pt x="9825943" y="7144978"/>
                  </a:lnTo>
                  <a:lnTo>
                    <a:pt x="9864169" y="7121631"/>
                  </a:lnTo>
                  <a:lnTo>
                    <a:pt x="9901453" y="7096937"/>
                  </a:lnTo>
                  <a:lnTo>
                    <a:pt x="9937762" y="7070929"/>
                  </a:lnTo>
                  <a:lnTo>
                    <a:pt x="9973062" y="7043641"/>
                  </a:lnTo>
                  <a:lnTo>
                    <a:pt x="10007320" y="7015107"/>
                  </a:lnTo>
                  <a:lnTo>
                    <a:pt x="10040500" y="6985360"/>
                  </a:lnTo>
                  <a:lnTo>
                    <a:pt x="10072569" y="6954435"/>
                  </a:lnTo>
                  <a:lnTo>
                    <a:pt x="10103494" y="6922366"/>
                  </a:lnTo>
                  <a:lnTo>
                    <a:pt x="10133241" y="6889186"/>
                  </a:lnTo>
                  <a:lnTo>
                    <a:pt x="10161775" y="6854929"/>
                  </a:lnTo>
                  <a:lnTo>
                    <a:pt x="10189063" y="6819629"/>
                  </a:lnTo>
                  <a:lnTo>
                    <a:pt x="10215071" y="6783320"/>
                  </a:lnTo>
                  <a:lnTo>
                    <a:pt x="10239766" y="6746035"/>
                  </a:lnTo>
                  <a:lnTo>
                    <a:pt x="10263112" y="6707809"/>
                  </a:lnTo>
                  <a:lnTo>
                    <a:pt x="10285077" y="6668676"/>
                  </a:lnTo>
                  <a:lnTo>
                    <a:pt x="10305626" y="6628669"/>
                  </a:lnTo>
                  <a:lnTo>
                    <a:pt x="10324726" y="6587822"/>
                  </a:lnTo>
                  <a:lnTo>
                    <a:pt x="10342343" y="6546170"/>
                  </a:lnTo>
                  <a:lnTo>
                    <a:pt x="10358443" y="6503745"/>
                  </a:lnTo>
                  <a:lnTo>
                    <a:pt x="10372992" y="6460582"/>
                  </a:lnTo>
                  <a:lnTo>
                    <a:pt x="10385956" y="6416715"/>
                  </a:lnTo>
                  <a:lnTo>
                    <a:pt x="10397301" y="6372177"/>
                  </a:lnTo>
                  <a:lnTo>
                    <a:pt x="10406994" y="6327003"/>
                  </a:lnTo>
                  <a:lnTo>
                    <a:pt x="10415000" y="6281226"/>
                  </a:lnTo>
                  <a:lnTo>
                    <a:pt x="10421286" y="6234880"/>
                  </a:lnTo>
                  <a:lnTo>
                    <a:pt x="10425818" y="6187999"/>
                  </a:lnTo>
                  <a:lnTo>
                    <a:pt x="10428562" y="6140617"/>
                  </a:lnTo>
                  <a:lnTo>
                    <a:pt x="10429485" y="6092767"/>
                  </a:lnTo>
                  <a:lnTo>
                    <a:pt x="10429485" y="1218582"/>
                  </a:lnTo>
                  <a:lnTo>
                    <a:pt x="10428562" y="1170733"/>
                  </a:lnTo>
                  <a:lnTo>
                    <a:pt x="10425818" y="1123351"/>
                  </a:lnTo>
                  <a:lnTo>
                    <a:pt x="10421286" y="1076470"/>
                  </a:lnTo>
                  <a:lnTo>
                    <a:pt x="10415000" y="1030124"/>
                  </a:lnTo>
                  <a:lnTo>
                    <a:pt x="10406994" y="984347"/>
                  </a:lnTo>
                  <a:lnTo>
                    <a:pt x="10397301" y="939172"/>
                  </a:lnTo>
                  <a:lnTo>
                    <a:pt x="10385956" y="894635"/>
                  </a:lnTo>
                  <a:lnTo>
                    <a:pt x="10372992" y="850767"/>
                  </a:lnTo>
                  <a:lnTo>
                    <a:pt x="10358443" y="807605"/>
                  </a:lnTo>
                  <a:lnTo>
                    <a:pt x="10342343" y="765180"/>
                  </a:lnTo>
                  <a:lnTo>
                    <a:pt x="10324726" y="723527"/>
                  </a:lnTo>
                  <a:lnTo>
                    <a:pt x="10305626" y="682680"/>
                  </a:lnTo>
                  <a:lnTo>
                    <a:pt x="10285077" y="642673"/>
                  </a:lnTo>
                  <a:lnTo>
                    <a:pt x="10263112" y="603540"/>
                  </a:lnTo>
                  <a:lnTo>
                    <a:pt x="10239766" y="565314"/>
                  </a:lnTo>
                  <a:lnTo>
                    <a:pt x="10215071" y="528030"/>
                  </a:lnTo>
                  <a:lnTo>
                    <a:pt x="10189063" y="491721"/>
                  </a:lnTo>
                  <a:lnTo>
                    <a:pt x="10161775" y="456421"/>
                  </a:lnTo>
                  <a:lnTo>
                    <a:pt x="10133241" y="422164"/>
                  </a:lnTo>
                  <a:lnTo>
                    <a:pt x="10103494" y="388984"/>
                  </a:lnTo>
                  <a:lnTo>
                    <a:pt x="10072569" y="356914"/>
                  </a:lnTo>
                  <a:lnTo>
                    <a:pt x="10040500" y="325989"/>
                  </a:lnTo>
                  <a:lnTo>
                    <a:pt x="10007320" y="296243"/>
                  </a:lnTo>
                  <a:lnTo>
                    <a:pt x="9973062" y="267708"/>
                  </a:lnTo>
                  <a:lnTo>
                    <a:pt x="9937762" y="240420"/>
                  </a:lnTo>
                  <a:lnTo>
                    <a:pt x="9901453" y="214412"/>
                  </a:lnTo>
                  <a:lnTo>
                    <a:pt x="9864169" y="189718"/>
                  </a:lnTo>
                  <a:lnTo>
                    <a:pt x="9825943" y="166372"/>
                  </a:lnTo>
                  <a:lnTo>
                    <a:pt x="9786810" y="144407"/>
                  </a:lnTo>
                  <a:lnTo>
                    <a:pt x="9746803" y="123858"/>
                  </a:lnTo>
                  <a:lnTo>
                    <a:pt x="9705956" y="104758"/>
                  </a:lnTo>
                  <a:lnTo>
                    <a:pt x="9664303" y="87141"/>
                  </a:lnTo>
                  <a:lnTo>
                    <a:pt x="9621878" y="71041"/>
                  </a:lnTo>
                  <a:lnTo>
                    <a:pt x="9578716" y="56492"/>
                  </a:lnTo>
                  <a:lnTo>
                    <a:pt x="9534848" y="43528"/>
                  </a:lnTo>
                  <a:lnTo>
                    <a:pt x="9490311" y="32183"/>
                  </a:lnTo>
                  <a:lnTo>
                    <a:pt x="9445136" y="22490"/>
                  </a:lnTo>
                  <a:lnTo>
                    <a:pt x="9399359" y="14484"/>
                  </a:lnTo>
                  <a:lnTo>
                    <a:pt x="9353013" y="8198"/>
                  </a:lnTo>
                  <a:lnTo>
                    <a:pt x="9306132" y="3666"/>
                  </a:lnTo>
                  <a:lnTo>
                    <a:pt x="9258750" y="922"/>
                  </a:lnTo>
                  <a:lnTo>
                    <a:pt x="9210901" y="0"/>
                  </a:lnTo>
                  <a:close/>
                </a:path>
              </a:pathLst>
            </a:custGeom>
            <a:solidFill>
              <a:srgbClr val="0433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2755" y="923541"/>
              <a:ext cx="10429875" cy="7311390"/>
            </a:xfrm>
            <a:custGeom>
              <a:avLst/>
              <a:gdLst/>
              <a:ahLst/>
              <a:cxnLst/>
              <a:rect l="l" t="t" r="r" b="b"/>
              <a:pathLst>
                <a:path w="10429875" h="7311390">
                  <a:moveTo>
                    <a:pt x="0" y="1218582"/>
                  </a:moveTo>
                  <a:lnTo>
                    <a:pt x="922" y="1170733"/>
                  </a:lnTo>
                  <a:lnTo>
                    <a:pt x="3666" y="1123351"/>
                  </a:lnTo>
                  <a:lnTo>
                    <a:pt x="8198" y="1076470"/>
                  </a:lnTo>
                  <a:lnTo>
                    <a:pt x="14484" y="1030124"/>
                  </a:lnTo>
                  <a:lnTo>
                    <a:pt x="22490" y="984347"/>
                  </a:lnTo>
                  <a:lnTo>
                    <a:pt x="32183" y="939172"/>
                  </a:lnTo>
                  <a:lnTo>
                    <a:pt x="43528" y="894635"/>
                  </a:lnTo>
                  <a:lnTo>
                    <a:pt x="56492" y="850767"/>
                  </a:lnTo>
                  <a:lnTo>
                    <a:pt x="71041" y="807605"/>
                  </a:lnTo>
                  <a:lnTo>
                    <a:pt x="87141" y="765180"/>
                  </a:lnTo>
                  <a:lnTo>
                    <a:pt x="104758" y="723527"/>
                  </a:lnTo>
                  <a:lnTo>
                    <a:pt x="123858" y="682680"/>
                  </a:lnTo>
                  <a:lnTo>
                    <a:pt x="144407" y="642674"/>
                  </a:lnTo>
                  <a:lnTo>
                    <a:pt x="166372" y="603540"/>
                  </a:lnTo>
                  <a:lnTo>
                    <a:pt x="189718" y="565314"/>
                  </a:lnTo>
                  <a:lnTo>
                    <a:pt x="214412" y="528030"/>
                  </a:lnTo>
                  <a:lnTo>
                    <a:pt x="240420" y="491721"/>
                  </a:lnTo>
                  <a:lnTo>
                    <a:pt x="267708" y="456421"/>
                  </a:lnTo>
                  <a:lnTo>
                    <a:pt x="296243" y="422164"/>
                  </a:lnTo>
                  <a:lnTo>
                    <a:pt x="325989" y="388984"/>
                  </a:lnTo>
                  <a:lnTo>
                    <a:pt x="356914" y="356914"/>
                  </a:lnTo>
                  <a:lnTo>
                    <a:pt x="388984" y="325989"/>
                  </a:lnTo>
                  <a:lnTo>
                    <a:pt x="422164" y="296243"/>
                  </a:lnTo>
                  <a:lnTo>
                    <a:pt x="456421" y="267708"/>
                  </a:lnTo>
                  <a:lnTo>
                    <a:pt x="491721" y="240420"/>
                  </a:lnTo>
                  <a:lnTo>
                    <a:pt x="528030" y="214412"/>
                  </a:lnTo>
                  <a:lnTo>
                    <a:pt x="565314" y="189718"/>
                  </a:lnTo>
                  <a:lnTo>
                    <a:pt x="603540" y="166372"/>
                  </a:lnTo>
                  <a:lnTo>
                    <a:pt x="642673" y="144407"/>
                  </a:lnTo>
                  <a:lnTo>
                    <a:pt x="682680" y="123858"/>
                  </a:lnTo>
                  <a:lnTo>
                    <a:pt x="723527" y="104758"/>
                  </a:lnTo>
                  <a:lnTo>
                    <a:pt x="765180" y="87141"/>
                  </a:lnTo>
                  <a:lnTo>
                    <a:pt x="807604" y="71041"/>
                  </a:lnTo>
                  <a:lnTo>
                    <a:pt x="850767" y="56492"/>
                  </a:lnTo>
                  <a:lnTo>
                    <a:pt x="894635" y="43528"/>
                  </a:lnTo>
                  <a:lnTo>
                    <a:pt x="939172" y="32183"/>
                  </a:lnTo>
                  <a:lnTo>
                    <a:pt x="984347" y="22490"/>
                  </a:lnTo>
                  <a:lnTo>
                    <a:pt x="1030124" y="14484"/>
                  </a:lnTo>
                  <a:lnTo>
                    <a:pt x="1076470" y="8198"/>
                  </a:lnTo>
                  <a:lnTo>
                    <a:pt x="1123351" y="3666"/>
                  </a:lnTo>
                  <a:lnTo>
                    <a:pt x="1170733" y="922"/>
                  </a:lnTo>
                  <a:lnTo>
                    <a:pt x="1218582" y="0"/>
                  </a:lnTo>
                  <a:lnTo>
                    <a:pt x="9210900" y="0"/>
                  </a:lnTo>
                  <a:lnTo>
                    <a:pt x="9258750" y="922"/>
                  </a:lnTo>
                  <a:lnTo>
                    <a:pt x="9306132" y="3666"/>
                  </a:lnTo>
                  <a:lnTo>
                    <a:pt x="9353013" y="8198"/>
                  </a:lnTo>
                  <a:lnTo>
                    <a:pt x="9399358" y="14484"/>
                  </a:lnTo>
                  <a:lnTo>
                    <a:pt x="9445135" y="22490"/>
                  </a:lnTo>
                  <a:lnTo>
                    <a:pt x="9490310" y="32183"/>
                  </a:lnTo>
                  <a:lnTo>
                    <a:pt x="9534847" y="43528"/>
                  </a:lnTo>
                  <a:lnTo>
                    <a:pt x="9578715" y="56492"/>
                  </a:lnTo>
                  <a:lnTo>
                    <a:pt x="9621877" y="71041"/>
                  </a:lnTo>
                  <a:lnTo>
                    <a:pt x="9664302" y="87141"/>
                  </a:lnTo>
                  <a:lnTo>
                    <a:pt x="9705955" y="104758"/>
                  </a:lnTo>
                  <a:lnTo>
                    <a:pt x="9746801" y="123858"/>
                  </a:lnTo>
                  <a:lnTo>
                    <a:pt x="9786808" y="144407"/>
                  </a:lnTo>
                  <a:lnTo>
                    <a:pt x="9825942" y="166372"/>
                  </a:lnTo>
                  <a:lnTo>
                    <a:pt x="9864167" y="189718"/>
                  </a:lnTo>
                  <a:lnTo>
                    <a:pt x="9901452" y="214412"/>
                  </a:lnTo>
                  <a:lnTo>
                    <a:pt x="9937761" y="240420"/>
                  </a:lnTo>
                  <a:lnTo>
                    <a:pt x="9973061" y="267708"/>
                  </a:lnTo>
                  <a:lnTo>
                    <a:pt x="10007318" y="296243"/>
                  </a:lnTo>
                  <a:lnTo>
                    <a:pt x="10040498" y="325989"/>
                  </a:lnTo>
                  <a:lnTo>
                    <a:pt x="10072567" y="356914"/>
                  </a:lnTo>
                  <a:lnTo>
                    <a:pt x="10103492" y="388984"/>
                  </a:lnTo>
                  <a:lnTo>
                    <a:pt x="10133239" y="422164"/>
                  </a:lnTo>
                  <a:lnTo>
                    <a:pt x="10161773" y="456421"/>
                  </a:lnTo>
                  <a:lnTo>
                    <a:pt x="10189061" y="491721"/>
                  </a:lnTo>
                  <a:lnTo>
                    <a:pt x="10215069" y="528030"/>
                  </a:lnTo>
                  <a:lnTo>
                    <a:pt x="10239763" y="565314"/>
                  </a:lnTo>
                  <a:lnTo>
                    <a:pt x="10263110" y="603540"/>
                  </a:lnTo>
                  <a:lnTo>
                    <a:pt x="10285074" y="642674"/>
                  </a:lnTo>
                  <a:lnTo>
                    <a:pt x="10305624" y="682680"/>
                  </a:lnTo>
                  <a:lnTo>
                    <a:pt x="10324724" y="723527"/>
                  </a:lnTo>
                  <a:lnTo>
                    <a:pt x="10342341" y="765180"/>
                  </a:lnTo>
                  <a:lnTo>
                    <a:pt x="10358440" y="807605"/>
                  </a:lnTo>
                  <a:lnTo>
                    <a:pt x="10372989" y="850767"/>
                  </a:lnTo>
                  <a:lnTo>
                    <a:pt x="10385953" y="894635"/>
                  </a:lnTo>
                  <a:lnTo>
                    <a:pt x="10397298" y="939172"/>
                  </a:lnTo>
                  <a:lnTo>
                    <a:pt x="10406991" y="984347"/>
                  </a:lnTo>
                  <a:lnTo>
                    <a:pt x="10414997" y="1030124"/>
                  </a:lnTo>
                  <a:lnTo>
                    <a:pt x="10421284" y="1076470"/>
                  </a:lnTo>
                  <a:lnTo>
                    <a:pt x="10425816" y="1123351"/>
                  </a:lnTo>
                  <a:lnTo>
                    <a:pt x="10428560" y="1170733"/>
                  </a:lnTo>
                  <a:lnTo>
                    <a:pt x="10429482" y="1218582"/>
                  </a:lnTo>
                  <a:lnTo>
                    <a:pt x="10429482" y="6092767"/>
                  </a:lnTo>
                  <a:lnTo>
                    <a:pt x="10428560" y="6140616"/>
                  </a:lnTo>
                  <a:lnTo>
                    <a:pt x="10425816" y="6187998"/>
                  </a:lnTo>
                  <a:lnTo>
                    <a:pt x="10421284" y="6234879"/>
                  </a:lnTo>
                  <a:lnTo>
                    <a:pt x="10414997" y="6281225"/>
                  </a:lnTo>
                  <a:lnTo>
                    <a:pt x="10406991" y="6327002"/>
                  </a:lnTo>
                  <a:lnTo>
                    <a:pt x="10397298" y="6372177"/>
                  </a:lnTo>
                  <a:lnTo>
                    <a:pt x="10385953" y="6416714"/>
                  </a:lnTo>
                  <a:lnTo>
                    <a:pt x="10372989" y="6460582"/>
                  </a:lnTo>
                  <a:lnTo>
                    <a:pt x="10358440" y="6503745"/>
                  </a:lnTo>
                  <a:lnTo>
                    <a:pt x="10342341" y="6546169"/>
                  </a:lnTo>
                  <a:lnTo>
                    <a:pt x="10324724" y="6587822"/>
                  </a:lnTo>
                  <a:lnTo>
                    <a:pt x="10305624" y="6628669"/>
                  </a:lnTo>
                  <a:lnTo>
                    <a:pt x="10285074" y="6668676"/>
                  </a:lnTo>
                  <a:lnTo>
                    <a:pt x="10263110" y="6707809"/>
                  </a:lnTo>
                  <a:lnTo>
                    <a:pt x="10239763" y="6746035"/>
                  </a:lnTo>
                  <a:lnTo>
                    <a:pt x="10215069" y="6783319"/>
                  </a:lnTo>
                  <a:lnTo>
                    <a:pt x="10189061" y="6819628"/>
                  </a:lnTo>
                  <a:lnTo>
                    <a:pt x="10161773" y="6854928"/>
                  </a:lnTo>
                  <a:lnTo>
                    <a:pt x="10133239" y="6889185"/>
                  </a:lnTo>
                  <a:lnTo>
                    <a:pt x="10103492" y="6922366"/>
                  </a:lnTo>
                  <a:lnTo>
                    <a:pt x="10072567" y="6954435"/>
                  </a:lnTo>
                  <a:lnTo>
                    <a:pt x="10040498" y="6985360"/>
                  </a:lnTo>
                  <a:lnTo>
                    <a:pt x="10007318" y="7015106"/>
                  </a:lnTo>
                  <a:lnTo>
                    <a:pt x="9973061" y="7043641"/>
                  </a:lnTo>
                  <a:lnTo>
                    <a:pt x="9937761" y="7070929"/>
                  </a:lnTo>
                  <a:lnTo>
                    <a:pt x="9901452" y="7096937"/>
                  </a:lnTo>
                  <a:lnTo>
                    <a:pt x="9864167" y="7121631"/>
                  </a:lnTo>
                  <a:lnTo>
                    <a:pt x="9825942" y="7144977"/>
                  </a:lnTo>
                  <a:lnTo>
                    <a:pt x="9786808" y="7166942"/>
                  </a:lnTo>
                  <a:lnTo>
                    <a:pt x="9746801" y="7187491"/>
                  </a:lnTo>
                  <a:lnTo>
                    <a:pt x="9705955" y="7206591"/>
                  </a:lnTo>
                  <a:lnTo>
                    <a:pt x="9664302" y="7224208"/>
                  </a:lnTo>
                  <a:lnTo>
                    <a:pt x="9621877" y="7240308"/>
                  </a:lnTo>
                  <a:lnTo>
                    <a:pt x="9578715" y="7254857"/>
                  </a:lnTo>
                  <a:lnTo>
                    <a:pt x="9534847" y="7267821"/>
                  </a:lnTo>
                  <a:lnTo>
                    <a:pt x="9490310" y="7279166"/>
                  </a:lnTo>
                  <a:lnTo>
                    <a:pt x="9445135" y="7288859"/>
                  </a:lnTo>
                  <a:lnTo>
                    <a:pt x="9399358" y="7296865"/>
                  </a:lnTo>
                  <a:lnTo>
                    <a:pt x="9353013" y="7303151"/>
                  </a:lnTo>
                  <a:lnTo>
                    <a:pt x="9306132" y="7307683"/>
                  </a:lnTo>
                  <a:lnTo>
                    <a:pt x="9258750" y="7310427"/>
                  </a:lnTo>
                  <a:lnTo>
                    <a:pt x="9210900" y="7311350"/>
                  </a:lnTo>
                  <a:lnTo>
                    <a:pt x="1218582" y="7311350"/>
                  </a:lnTo>
                  <a:lnTo>
                    <a:pt x="1170733" y="7310427"/>
                  </a:lnTo>
                  <a:lnTo>
                    <a:pt x="1123351" y="7307683"/>
                  </a:lnTo>
                  <a:lnTo>
                    <a:pt x="1076470" y="7303151"/>
                  </a:lnTo>
                  <a:lnTo>
                    <a:pt x="1030124" y="7296865"/>
                  </a:lnTo>
                  <a:lnTo>
                    <a:pt x="984347" y="7288859"/>
                  </a:lnTo>
                  <a:lnTo>
                    <a:pt x="939172" y="7279166"/>
                  </a:lnTo>
                  <a:lnTo>
                    <a:pt x="894635" y="7267821"/>
                  </a:lnTo>
                  <a:lnTo>
                    <a:pt x="850767" y="7254857"/>
                  </a:lnTo>
                  <a:lnTo>
                    <a:pt x="807604" y="7240308"/>
                  </a:lnTo>
                  <a:lnTo>
                    <a:pt x="765180" y="7224208"/>
                  </a:lnTo>
                  <a:lnTo>
                    <a:pt x="723527" y="7206591"/>
                  </a:lnTo>
                  <a:lnTo>
                    <a:pt x="682680" y="7187491"/>
                  </a:lnTo>
                  <a:lnTo>
                    <a:pt x="642673" y="7166942"/>
                  </a:lnTo>
                  <a:lnTo>
                    <a:pt x="603540" y="7144977"/>
                  </a:lnTo>
                  <a:lnTo>
                    <a:pt x="565314" y="7121631"/>
                  </a:lnTo>
                  <a:lnTo>
                    <a:pt x="528030" y="7096937"/>
                  </a:lnTo>
                  <a:lnTo>
                    <a:pt x="491721" y="7070929"/>
                  </a:lnTo>
                  <a:lnTo>
                    <a:pt x="456421" y="7043641"/>
                  </a:lnTo>
                  <a:lnTo>
                    <a:pt x="422164" y="7015106"/>
                  </a:lnTo>
                  <a:lnTo>
                    <a:pt x="388984" y="6985360"/>
                  </a:lnTo>
                  <a:lnTo>
                    <a:pt x="356914" y="6954435"/>
                  </a:lnTo>
                  <a:lnTo>
                    <a:pt x="325989" y="6922366"/>
                  </a:lnTo>
                  <a:lnTo>
                    <a:pt x="296243" y="6889185"/>
                  </a:lnTo>
                  <a:lnTo>
                    <a:pt x="267708" y="6854928"/>
                  </a:lnTo>
                  <a:lnTo>
                    <a:pt x="240420" y="6819628"/>
                  </a:lnTo>
                  <a:lnTo>
                    <a:pt x="214412" y="6783319"/>
                  </a:lnTo>
                  <a:lnTo>
                    <a:pt x="189718" y="6746035"/>
                  </a:lnTo>
                  <a:lnTo>
                    <a:pt x="166372" y="6707809"/>
                  </a:lnTo>
                  <a:lnTo>
                    <a:pt x="144407" y="6668676"/>
                  </a:lnTo>
                  <a:lnTo>
                    <a:pt x="123858" y="6628669"/>
                  </a:lnTo>
                  <a:lnTo>
                    <a:pt x="104758" y="6587822"/>
                  </a:lnTo>
                  <a:lnTo>
                    <a:pt x="87141" y="6546169"/>
                  </a:lnTo>
                  <a:lnTo>
                    <a:pt x="71041" y="6503745"/>
                  </a:lnTo>
                  <a:lnTo>
                    <a:pt x="56492" y="6460582"/>
                  </a:lnTo>
                  <a:lnTo>
                    <a:pt x="43528" y="6416714"/>
                  </a:lnTo>
                  <a:lnTo>
                    <a:pt x="32183" y="6372177"/>
                  </a:lnTo>
                  <a:lnTo>
                    <a:pt x="22490" y="6327002"/>
                  </a:lnTo>
                  <a:lnTo>
                    <a:pt x="14484" y="6281225"/>
                  </a:lnTo>
                  <a:lnTo>
                    <a:pt x="8198" y="6234879"/>
                  </a:lnTo>
                  <a:lnTo>
                    <a:pt x="3666" y="6187998"/>
                  </a:lnTo>
                  <a:lnTo>
                    <a:pt x="922" y="6140616"/>
                  </a:lnTo>
                  <a:lnTo>
                    <a:pt x="0" y="6092767"/>
                  </a:lnTo>
                  <a:lnTo>
                    <a:pt x="0" y="1218582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4137" y="2531226"/>
              <a:ext cx="6263640" cy="41064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99291" y="2558973"/>
              <a:ext cx="6045200" cy="3925570"/>
            </a:xfrm>
            <a:custGeom>
              <a:avLst/>
              <a:gdLst/>
              <a:ahLst/>
              <a:cxnLst/>
              <a:rect l="l" t="t" r="r" b="b"/>
              <a:pathLst>
                <a:path w="6045200" h="3925570">
                  <a:moveTo>
                    <a:pt x="5390738" y="0"/>
                  </a:moveTo>
                  <a:lnTo>
                    <a:pt x="654264" y="0"/>
                  </a:lnTo>
                  <a:lnTo>
                    <a:pt x="605436" y="1794"/>
                  </a:lnTo>
                  <a:lnTo>
                    <a:pt x="557582" y="7093"/>
                  </a:lnTo>
                  <a:lnTo>
                    <a:pt x="510829" y="15771"/>
                  </a:lnTo>
                  <a:lnTo>
                    <a:pt x="465304" y="27700"/>
                  </a:lnTo>
                  <a:lnTo>
                    <a:pt x="421133" y="42755"/>
                  </a:lnTo>
                  <a:lnTo>
                    <a:pt x="378443" y="60808"/>
                  </a:lnTo>
                  <a:lnTo>
                    <a:pt x="337360" y="81734"/>
                  </a:lnTo>
                  <a:lnTo>
                    <a:pt x="298010" y="105406"/>
                  </a:lnTo>
                  <a:lnTo>
                    <a:pt x="260521" y="131696"/>
                  </a:lnTo>
                  <a:lnTo>
                    <a:pt x="225018" y="160480"/>
                  </a:lnTo>
                  <a:lnTo>
                    <a:pt x="191629" y="191629"/>
                  </a:lnTo>
                  <a:lnTo>
                    <a:pt x="160480" y="225018"/>
                  </a:lnTo>
                  <a:lnTo>
                    <a:pt x="131696" y="260521"/>
                  </a:lnTo>
                  <a:lnTo>
                    <a:pt x="105406" y="298010"/>
                  </a:lnTo>
                  <a:lnTo>
                    <a:pt x="81734" y="337360"/>
                  </a:lnTo>
                  <a:lnTo>
                    <a:pt x="60808" y="378443"/>
                  </a:lnTo>
                  <a:lnTo>
                    <a:pt x="42755" y="421133"/>
                  </a:lnTo>
                  <a:lnTo>
                    <a:pt x="27700" y="465304"/>
                  </a:lnTo>
                  <a:lnTo>
                    <a:pt x="15771" y="510829"/>
                  </a:lnTo>
                  <a:lnTo>
                    <a:pt x="7093" y="557582"/>
                  </a:lnTo>
                  <a:lnTo>
                    <a:pt x="1794" y="605436"/>
                  </a:lnTo>
                  <a:lnTo>
                    <a:pt x="0" y="654264"/>
                  </a:lnTo>
                  <a:lnTo>
                    <a:pt x="0" y="3271245"/>
                  </a:lnTo>
                  <a:lnTo>
                    <a:pt x="1794" y="3320074"/>
                  </a:lnTo>
                  <a:lnTo>
                    <a:pt x="7093" y="3367928"/>
                  </a:lnTo>
                  <a:lnTo>
                    <a:pt x="15771" y="3414680"/>
                  </a:lnTo>
                  <a:lnTo>
                    <a:pt x="27700" y="3460205"/>
                  </a:lnTo>
                  <a:lnTo>
                    <a:pt x="42755" y="3504376"/>
                  </a:lnTo>
                  <a:lnTo>
                    <a:pt x="60808" y="3547067"/>
                  </a:lnTo>
                  <a:lnTo>
                    <a:pt x="81734" y="3588150"/>
                  </a:lnTo>
                  <a:lnTo>
                    <a:pt x="105406" y="3627499"/>
                  </a:lnTo>
                  <a:lnTo>
                    <a:pt x="131696" y="3664988"/>
                  </a:lnTo>
                  <a:lnTo>
                    <a:pt x="160480" y="3700491"/>
                  </a:lnTo>
                  <a:lnTo>
                    <a:pt x="191629" y="3733880"/>
                  </a:lnTo>
                  <a:lnTo>
                    <a:pt x="225018" y="3765030"/>
                  </a:lnTo>
                  <a:lnTo>
                    <a:pt x="260521" y="3793813"/>
                  </a:lnTo>
                  <a:lnTo>
                    <a:pt x="298010" y="3820104"/>
                  </a:lnTo>
                  <a:lnTo>
                    <a:pt x="337360" y="3843775"/>
                  </a:lnTo>
                  <a:lnTo>
                    <a:pt x="378443" y="3864701"/>
                  </a:lnTo>
                  <a:lnTo>
                    <a:pt x="421133" y="3882754"/>
                  </a:lnTo>
                  <a:lnTo>
                    <a:pt x="465304" y="3897809"/>
                  </a:lnTo>
                  <a:lnTo>
                    <a:pt x="510829" y="3909738"/>
                  </a:lnTo>
                  <a:lnTo>
                    <a:pt x="557582" y="3918416"/>
                  </a:lnTo>
                  <a:lnTo>
                    <a:pt x="605436" y="3923715"/>
                  </a:lnTo>
                  <a:lnTo>
                    <a:pt x="654264" y="3925510"/>
                  </a:lnTo>
                  <a:lnTo>
                    <a:pt x="5390738" y="3925510"/>
                  </a:lnTo>
                  <a:lnTo>
                    <a:pt x="5439567" y="3923715"/>
                  </a:lnTo>
                  <a:lnTo>
                    <a:pt x="5487420" y="3918416"/>
                  </a:lnTo>
                  <a:lnTo>
                    <a:pt x="5534173" y="3909738"/>
                  </a:lnTo>
                  <a:lnTo>
                    <a:pt x="5579698" y="3897809"/>
                  </a:lnTo>
                  <a:lnTo>
                    <a:pt x="5623869" y="3882754"/>
                  </a:lnTo>
                  <a:lnTo>
                    <a:pt x="5666559" y="3864701"/>
                  </a:lnTo>
                  <a:lnTo>
                    <a:pt x="5707643" y="3843775"/>
                  </a:lnTo>
                  <a:lnTo>
                    <a:pt x="5746992" y="3820104"/>
                  </a:lnTo>
                  <a:lnTo>
                    <a:pt x="5784481" y="3793813"/>
                  </a:lnTo>
                  <a:lnTo>
                    <a:pt x="5819984" y="3765030"/>
                  </a:lnTo>
                  <a:lnTo>
                    <a:pt x="5853373" y="3733880"/>
                  </a:lnTo>
                  <a:lnTo>
                    <a:pt x="5884523" y="3700491"/>
                  </a:lnTo>
                  <a:lnTo>
                    <a:pt x="5913306" y="3664988"/>
                  </a:lnTo>
                  <a:lnTo>
                    <a:pt x="5939597" y="3627499"/>
                  </a:lnTo>
                  <a:lnTo>
                    <a:pt x="5963268" y="3588150"/>
                  </a:lnTo>
                  <a:lnTo>
                    <a:pt x="5984194" y="3547067"/>
                  </a:lnTo>
                  <a:lnTo>
                    <a:pt x="6002247" y="3504376"/>
                  </a:lnTo>
                  <a:lnTo>
                    <a:pt x="6017302" y="3460205"/>
                  </a:lnTo>
                  <a:lnTo>
                    <a:pt x="6029231" y="3414680"/>
                  </a:lnTo>
                  <a:lnTo>
                    <a:pt x="6037909" y="3367928"/>
                  </a:lnTo>
                  <a:lnTo>
                    <a:pt x="6043208" y="3320074"/>
                  </a:lnTo>
                  <a:lnTo>
                    <a:pt x="6045003" y="3271245"/>
                  </a:lnTo>
                  <a:lnTo>
                    <a:pt x="6045003" y="654264"/>
                  </a:lnTo>
                  <a:lnTo>
                    <a:pt x="6043208" y="605436"/>
                  </a:lnTo>
                  <a:lnTo>
                    <a:pt x="6037909" y="557582"/>
                  </a:lnTo>
                  <a:lnTo>
                    <a:pt x="6029231" y="510829"/>
                  </a:lnTo>
                  <a:lnTo>
                    <a:pt x="6017302" y="465304"/>
                  </a:lnTo>
                  <a:lnTo>
                    <a:pt x="6002247" y="421133"/>
                  </a:lnTo>
                  <a:lnTo>
                    <a:pt x="5984194" y="378443"/>
                  </a:lnTo>
                  <a:lnTo>
                    <a:pt x="5963268" y="337360"/>
                  </a:lnTo>
                  <a:lnTo>
                    <a:pt x="5939597" y="298010"/>
                  </a:lnTo>
                  <a:lnTo>
                    <a:pt x="5913306" y="260521"/>
                  </a:lnTo>
                  <a:lnTo>
                    <a:pt x="5884523" y="225018"/>
                  </a:lnTo>
                  <a:lnTo>
                    <a:pt x="5853373" y="191629"/>
                  </a:lnTo>
                  <a:lnTo>
                    <a:pt x="5819984" y="160480"/>
                  </a:lnTo>
                  <a:lnTo>
                    <a:pt x="5784481" y="131696"/>
                  </a:lnTo>
                  <a:lnTo>
                    <a:pt x="5746992" y="105406"/>
                  </a:lnTo>
                  <a:lnTo>
                    <a:pt x="5707643" y="81734"/>
                  </a:lnTo>
                  <a:lnTo>
                    <a:pt x="5666559" y="60808"/>
                  </a:lnTo>
                  <a:lnTo>
                    <a:pt x="5623869" y="42755"/>
                  </a:lnTo>
                  <a:lnTo>
                    <a:pt x="5579698" y="27700"/>
                  </a:lnTo>
                  <a:lnTo>
                    <a:pt x="5534173" y="15771"/>
                  </a:lnTo>
                  <a:lnTo>
                    <a:pt x="5487420" y="7093"/>
                  </a:lnTo>
                  <a:lnTo>
                    <a:pt x="5439567" y="1794"/>
                  </a:lnTo>
                  <a:lnTo>
                    <a:pt x="5390738" y="0"/>
                  </a:lnTo>
                  <a:close/>
                </a:path>
              </a:pathLst>
            </a:custGeom>
            <a:solidFill>
              <a:srgbClr val="FFFFFF">
                <a:alpha val="8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9290" y="2558974"/>
              <a:ext cx="6045200" cy="3925570"/>
            </a:xfrm>
            <a:custGeom>
              <a:avLst/>
              <a:gdLst/>
              <a:ahLst/>
              <a:cxnLst/>
              <a:rect l="l" t="t" r="r" b="b"/>
              <a:pathLst>
                <a:path w="6045200" h="3925570">
                  <a:moveTo>
                    <a:pt x="0" y="654264"/>
                  </a:moveTo>
                  <a:lnTo>
                    <a:pt x="1794" y="605436"/>
                  </a:lnTo>
                  <a:lnTo>
                    <a:pt x="7093" y="557582"/>
                  </a:lnTo>
                  <a:lnTo>
                    <a:pt x="15771" y="510829"/>
                  </a:lnTo>
                  <a:lnTo>
                    <a:pt x="27700" y="465304"/>
                  </a:lnTo>
                  <a:lnTo>
                    <a:pt x="42755" y="421133"/>
                  </a:lnTo>
                  <a:lnTo>
                    <a:pt x="60809" y="378443"/>
                  </a:lnTo>
                  <a:lnTo>
                    <a:pt x="81734" y="337360"/>
                  </a:lnTo>
                  <a:lnTo>
                    <a:pt x="105406" y="298010"/>
                  </a:lnTo>
                  <a:lnTo>
                    <a:pt x="131696" y="260521"/>
                  </a:lnTo>
                  <a:lnTo>
                    <a:pt x="160480" y="225019"/>
                  </a:lnTo>
                  <a:lnTo>
                    <a:pt x="191629" y="191629"/>
                  </a:lnTo>
                  <a:lnTo>
                    <a:pt x="225019" y="160480"/>
                  </a:lnTo>
                  <a:lnTo>
                    <a:pt x="260521" y="131696"/>
                  </a:lnTo>
                  <a:lnTo>
                    <a:pt x="298010" y="105406"/>
                  </a:lnTo>
                  <a:lnTo>
                    <a:pt x="337360" y="81734"/>
                  </a:lnTo>
                  <a:lnTo>
                    <a:pt x="378443" y="60809"/>
                  </a:lnTo>
                  <a:lnTo>
                    <a:pt x="421133" y="42755"/>
                  </a:lnTo>
                  <a:lnTo>
                    <a:pt x="465304" y="27700"/>
                  </a:lnTo>
                  <a:lnTo>
                    <a:pt x="510829" y="15771"/>
                  </a:lnTo>
                  <a:lnTo>
                    <a:pt x="557582" y="7093"/>
                  </a:lnTo>
                  <a:lnTo>
                    <a:pt x="605436" y="1794"/>
                  </a:lnTo>
                  <a:lnTo>
                    <a:pt x="654264" y="0"/>
                  </a:lnTo>
                  <a:lnTo>
                    <a:pt x="5390736" y="0"/>
                  </a:lnTo>
                  <a:lnTo>
                    <a:pt x="5439565" y="1794"/>
                  </a:lnTo>
                  <a:lnTo>
                    <a:pt x="5487419" y="7093"/>
                  </a:lnTo>
                  <a:lnTo>
                    <a:pt x="5534172" y="15771"/>
                  </a:lnTo>
                  <a:lnTo>
                    <a:pt x="5579697" y="27700"/>
                  </a:lnTo>
                  <a:lnTo>
                    <a:pt x="5623868" y="42755"/>
                  </a:lnTo>
                  <a:lnTo>
                    <a:pt x="5666559" y="60809"/>
                  </a:lnTo>
                  <a:lnTo>
                    <a:pt x="5707642" y="81734"/>
                  </a:lnTo>
                  <a:lnTo>
                    <a:pt x="5746991" y="105406"/>
                  </a:lnTo>
                  <a:lnTo>
                    <a:pt x="5784481" y="131696"/>
                  </a:lnTo>
                  <a:lnTo>
                    <a:pt x="5819983" y="160480"/>
                  </a:lnTo>
                  <a:lnTo>
                    <a:pt x="5853372" y="191629"/>
                  </a:lnTo>
                  <a:lnTo>
                    <a:pt x="5884522" y="225019"/>
                  </a:lnTo>
                  <a:lnTo>
                    <a:pt x="5913305" y="260521"/>
                  </a:lnTo>
                  <a:lnTo>
                    <a:pt x="5939596" y="298010"/>
                  </a:lnTo>
                  <a:lnTo>
                    <a:pt x="5963268" y="337360"/>
                  </a:lnTo>
                  <a:lnTo>
                    <a:pt x="5984193" y="378443"/>
                  </a:lnTo>
                  <a:lnTo>
                    <a:pt x="6002247" y="421133"/>
                  </a:lnTo>
                  <a:lnTo>
                    <a:pt x="6017301" y="465304"/>
                  </a:lnTo>
                  <a:lnTo>
                    <a:pt x="6029231" y="510829"/>
                  </a:lnTo>
                  <a:lnTo>
                    <a:pt x="6037908" y="557582"/>
                  </a:lnTo>
                  <a:lnTo>
                    <a:pt x="6043208" y="605436"/>
                  </a:lnTo>
                  <a:lnTo>
                    <a:pt x="6045002" y="654264"/>
                  </a:lnTo>
                  <a:lnTo>
                    <a:pt x="6045002" y="3271245"/>
                  </a:lnTo>
                  <a:lnTo>
                    <a:pt x="6043208" y="3320074"/>
                  </a:lnTo>
                  <a:lnTo>
                    <a:pt x="6037908" y="3367928"/>
                  </a:lnTo>
                  <a:lnTo>
                    <a:pt x="6029231" y="3414681"/>
                  </a:lnTo>
                  <a:lnTo>
                    <a:pt x="6017301" y="3460206"/>
                  </a:lnTo>
                  <a:lnTo>
                    <a:pt x="6002247" y="3504377"/>
                  </a:lnTo>
                  <a:lnTo>
                    <a:pt x="5984193" y="3547067"/>
                  </a:lnTo>
                  <a:lnTo>
                    <a:pt x="5963268" y="3588150"/>
                  </a:lnTo>
                  <a:lnTo>
                    <a:pt x="5939596" y="3627500"/>
                  </a:lnTo>
                  <a:lnTo>
                    <a:pt x="5913305" y="3664989"/>
                  </a:lnTo>
                  <a:lnTo>
                    <a:pt x="5884522" y="3700491"/>
                  </a:lnTo>
                  <a:lnTo>
                    <a:pt x="5853372" y="3733881"/>
                  </a:lnTo>
                  <a:lnTo>
                    <a:pt x="5819983" y="3765030"/>
                  </a:lnTo>
                  <a:lnTo>
                    <a:pt x="5784481" y="3793814"/>
                  </a:lnTo>
                  <a:lnTo>
                    <a:pt x="5746991" y="3820104"/>
                  </a:lnTo>
                  <a:lnTo>
                    <a:pt x="5707642" y="3843776"/>
                  </a:lnTo>
                  <a:lnTo>
                    <a:pt x="5666559" y="3864701"/>
                  </a:lnTo>
                  <a:lnTo>
                    <a:pt x="5623868" y="3882755"/>
                  </a:lnTo>
                  <a:lnTo>
                    <a:pt x="5579697" y="3897809"/>
                  </a:lnTo>
                  <a:lnTo>
                    <a:pt x="5534172" y="3909739"/>
                  </a:lnTo>
                  <a:lnTo>
                    <a:pt x="5487419" y="3918416"/>
                  </a:lnTo>
                  <a:lnTo>
                    <a:pt x="5439565" y="3923716"/>
                  </a:lnTo>
                  <a:lnTo>
                    <a:pt x="5390736" y="3925510"/>
                  </a:lnTo>
                  <a:lnTo>
                    <a:pt x="654264" y="3925510"/>
                  </a:lnTo>
                  <a:lnTo>
                    <a:pt x="605436" y="3923716"/>
                  </a:lnTo>
                  <a:lnTo>
                    <a:pt x="557582" y="3918416"/>
                  </a:lnTo>
                  <a:lnTo>
                    <a:pt x="510829" y="3909739"/>
                  </a:lnTo>
                  <a:lnTo>
                    <a:pt x="465304" y="3897809"/>
                  </a:lnTo>
                  <a:lnTo>
                    <a:pt x="421133" y="3882755"/>
                  </a:lnTo>
                  <a:lnTo>
                    <a:pt x="378443" y="3864701"/>
                  </a:lnTo>
                  <a:lnTo>
                    <a:pt x="337360" y="3843776"/>
                  </a:lnTo>
                  <a:lnTo>
                    <a:pt x="298010" y="3820104"/>
                  </a:lnTo>
                  <a:lnTo>
                    <a:pt x="260521" y="3793814"/>
                  </a:lnTo>
                  <a:lnTo>
                    <a:pt x="225019" y="3765030"/>
                  </a:lnTo>
                  <a:lnTo>
                    <a:pt x="191629" y="3733881"/>
                  </a:lnTo>
                  <a:lnTo>
                    <a:pt x="160480" y="3700491"/>
                  </a:lnTo>
                  <a:lnTo>
                    <a:pt x="131696" y="3664989"/>
                  </a:lnTo>
                  <a:lnTo>
                    <a:pt x="105406" y="3627500"/>
                  </a:lnTo>
                  <a:lnTo>
                    <a:pt x="81734" y="3588150"/>
                  </a:lnTo>
                  <a:lnTo>
                    <a:pt x="60809" y="3547067"/>
                  </a:lnTo>
                  <a:lnTo>
                    <a:pt x="42755" y="3504377"/>
                  </a:lnTo>
                  <a:lnTo>
                    <a:pt x="27700" y="3460206"/>
                  </a:lnTo>
                  <a:lnTo>
                    <a:pt x="15771" y="3414681"/>
                  </a:lnTo>
                  <a:lnTo>
                    <a:pt x="7093" y="3367928"/>
                  </a:lnTo>
                  <a:lnTo>
                    <a:pt x="1794" y="3320074"/>
                  </a:lnTo>
                  <a:lnTo>
                    <a:pt x="0" y="3271245"/>
                  </a:lnTo>
                  <a:lnTo>
                    <a:pt x="0" y="654264"/>
                  </a:lnTo>
                  <a:close/>
                </a:path>
              </a:pathLst>
            </a:custGeom>
            <a:ln w="952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21664" y="2921326"/>
            <a:ext cx="4424045" cy="29438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193040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latin typeface="Calibri"/>
                <a:cs typeface="Calibri"/>
              </a:rPr>
              <a:t>Correlation of disparate </a:t>
            </a:r>
            <a:r>
              <a:rPr sz="2400" dirty="0">
                <a:latin typeface="Calibri"/>
                <a:cs typeface="Calibri"/>
              </a:rPr>
              <a:t>data in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5" dirty="0">
                <a:latin typeface="Calibri"/>
                <a:cs typeface="Calibri"/>
              </a:rPr>
              <a:t> tool across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" dirty="0">
                <a:latin typeface="Calibri"/>
                <a:cs typeface="Calibri"/>
              </a:rPr>
              <a:t> technologies: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Quicker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root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cause</a:t>
            </a:r>
            <a:r>
              <a:rPr sz="2400" spc="-5" dirty="0">
                <a:latin typeface="Calibri"/>
                <a:cs typeface="Calibri"/>
              </a:rPr>
              <a:t> analysis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"/>
            </a:pPr>
            <a:endParaRPr sz="23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Increases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situational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awareness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"/>
            </a:pPr>
            <a:endParaRPr sz="23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400" b="1" dirty="0">
                <a:latin typeface="Calibri"/>
                <a:cs typeface="Calibri"/>
              </a:rPr>
              <a:t>Lowers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business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2361" y="0"/>
            <a:ext cx="87604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See</a:t>
            </a:r>
            <a:r>
              <a:rPr sz="6000" spc="-15" dirty="0"/>
              <a:t> </a:t>
            </a:r>
            <a:r>
              <a:rPr sz="6000" dirty="0"/>
              <a:t>all</a:t>
            </a:r>
            <a:r>
              <a:rPr sz="6000" spc="-10" dirty="0"/>
              <a:t> </a:t>
            </a:r>
            <a:r>
              <a:rPr sz="6000" dirty="0"/>
              <a:t>IT</a:t>
            </a:r>
            <a:r>
              <a:rPr sz="6000" spc="-10" dirty="0"/>
              <a:t> </a:t>
            </a:r>
            <a:r>
              <a:rPr sz="6000" dirty="0"/>
              <a:t>and</a:t>
            </a:r>
            <a:r>
              <a:rPr sz="6000" spc="-10" dirty="0"/>
              <a:t> </a:t>
            </a:r>
            <a:r>
              <a:rPr sz="6000" spc="-5" dirty="0"/>
              <a:t>make</a:t>
            </a:r>
            <a:r>
              <a:rPr sz="6000" spc="-10" dirty="0"/>
              <a:t> </a:t>
            </a:r>
            <a:r>
              <a:rPr sz="6000" dirty="0"/>
              <a:t>IT</a:t>
            </a:r>
            <a:r>
              <a:rPr sz="6000" spc="-10" dirty="0"/>
              <a:t> </a:t>
            </a:r>
            <a:r>
              <a:rPr sz="6000" spc="-5" dirty="0"/>
              <a:t>useful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3816" y="3661613"/>
            <a:ext cx="5391148" cy="18383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0831" y="1192663"/>
            <a:ext cx="14340205" cy="2980690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2900" dirty="0">
                <a:latin typeface="Calibri"/>
                <a:cs typeface="Calibri"/>
              </a:rPr>
              <a:t>Finding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your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faults,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just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like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Mom</a:t>
            </a:r>
            <a:endParaRPr sz="2900">
              <a:latin typeface="Calibri"/>
              <a:cs typeface="Calibri"/>
            </a:endParaRPr>
          </a:p>
          <a:p>
            <a:pPr marL="9611995">
              <a:lnSpc>
                <a:spcPts val="3315"/>
              </a:lnSpc>
              <a:spcBef>
                <a:spcPts val="1630"/>
              </a:spcBef>
            </a:pPr>
            <a:r>
              <a:rPr sz="2900" spc="-5" dirty="0">
                <a:latin typeface="Calibri"/>
                <a:cs typeface="Calibri"/>
              </a:rPr>
              <a:t>Because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ninjas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are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too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busy</a:t>
            </a:r>
            <a:endParaRPr sz="2900">
              <a:latin typeface="Calibri"/>
              <a:cs typeface="Calibri"/>
            </a:endParaRPr>
          </a:p>
          <a:p>
            <a:pPr marL="5845175">
              <a:lnSpc>
                <a:spcPts val="3315"/>
              </a:lnSpc>
            </a:pPr>
            <a:r>
              <a:rPr sz="2900" dirty="0">
                <a:latin typeface="Calibri"/>
                <a:cs typeface="Calibri"/>
              </a:rPr>
              <a:t>All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batbelt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no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tights</a:t>
            </a:r>
            <a:endParaRPr sz="29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1720"/>
              </a:spcBef>
            </a:pPr>
            <a:r>
              <a:rPr sz="2900" dirty="0">
                <a:latin typeface="Calibri"/>
                <a:cs typeface="Calibri"/>
              </a:rPr>
              <a:t>Needle.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Haystack.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Found</a:t>
            </a:r>
            <a:endParaRPr sz="2900">
              <a:latin typeface="Calibri"/>
              <a:cs typeface="Calibri"/>
            </a:endParaRPr>
          </a:p>
          <a:p>
            <a:pPr marL="10760710">
              <a:lnSpc>
                <a:spcPct val="100000"/>
              </a:lnSpc>
              <a:spcBef>
                <a:spcPts val="1210"/>
              </a:spcBef>
            </a:pPr>
            <a:r>
              <a:rPr sz="2900" spc="-5" dirty="0">
                <a:latin typeface="Calibri"/>
                <a:cs typeface="Calibri"/>
              </a:rPr>
              <a:t>It’s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like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grep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on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steroids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516454" y="6527130"/>
            <a:ext cx="11135360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390"/>
              </a:lnSpc>
              <a:spcBef>
                <a:spcPts val="100"/>
              </a:spcBef>
            </a:pPr>
            <a:r>
              <a:rPr sz="2900" spc="-5" dirty="0">
                <a:latin typeface="Calibri"/>
                <a:cs typeface="Calibri"/>
              </a:rPr>
              <a:t>Take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SH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out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of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IT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ts val="3390"/>
              </a:lnSpc>
            </a:pPr>
            <a:r>
              <a:rPr sz="2900" spc="-5" dirty="0">
                <a:latin typeface="Calibri"/>
                <a:cs typeface="Calibri"/>
              </a:rPr>
              <a:t>Log management </a:t>
            </a:r>
            <a:r>
              <a:rPr sz="2900" dirty="0">
                <a:latin typeface="Calibri"/>
                <a:cs typeface="Calibri"/>
              </a:rPr>
              <a:t>at the</a:t>
            </a:r>
            <a:r>
              <a:rPr sz="2900" spc="-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speed </a:t>
            </a:r>
            <a:r>
              <a:rPr sz="2900" spc="-5" dirty="0">
                <a:latin typeface="Calibri"/>
                <a:cs typeface="Calibri"/>
              </a:rPr>
              <a:t>of thought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332" y="5545869"/>
            <a:ext cx="477964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latin typeface="Calibri"/>
                <a:cs typeface="Calibri"/>
              </a:rPr>
              <a:t>Only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cavemen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use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event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viewer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96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25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spc="-5" dirty="0"/>
              <a:t>you</a:t>
            </a:r>
            <a:r>
              <a:rPr spc="-25" dirty="0"/>
              <a:t> </a:t>
            </a:r>
            <a:r>
              <a:rPr spc="-5" dirty="0"/>
              <a:t>do?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8001" y="4679443"/>
            <a:ext cx="957989" cy="9579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9983" y="6860174"/>
            <a:ext cx="7637145" cy="14782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40"/>
              </a:spcBef>
            </a:pPr>
            <a:r>
              <a:rPr sz="3200" i="1" spc="-5" dirty="0">
                <a:latin typeface="Calibri"/>
                <a:cs typeface="Calibri"/>
              </a:rPr>
              <a:t>Over</a:t>
            </a:r>
            <a:r>
              <a:rPr sz="3200" i="1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2,900</a:t>
            </a:r>
            <a:r>
              <a:rPr sz="3200" i="1" spc="5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enterprise</a:t>
            </a:r>
            <a:r>
              <a:rPr sz="3200" i="1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customers</a:t>
            </a:r>
            <a:r>
              <a:rPr sz="3200" i="1" spc="5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use</a:t>
            </a:r>
            <a:r>
              <a:rPr sz="3200" i="1" spc="5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Splunk</a:t>
            </a:r>
            <a:r>
              <a:rPr sz="3200" i="1" dirty="0">
                <a:latin typeface="Calibri"/>
                <a:cs typeface="Calibri"/>
              </a:rPr>
              <a:t> to </a:t>
            </a:r>
            <a:r>
              <a:rPr sz="3200" i="1" spc="-705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gain</a:t>
            </a:r>
            <a:r>
              <a:rPr sz="3200" i="1" spc="-5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Calibri"/>
                <a:cs typeface="Calibri"/>
              </a:rPr>
              <a:t>better</a:t>
            </a:r>
            <a:r>
              <a:rPr sz="3200" i="1" spc="-5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insight</a:t>
            </a:r>
            <a:r>
              <a:rPr sz="3200" i="1" spc="-5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and</a:t>
            </a:r>
            <a:r>
              <a:rPr sz="3200" i="1" spc="-5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visibility from</a:t>
            </a:r>
            <a:r>
              <a:rPr sz="3200" i="1" spc="-5" dirty="0">
                <a:latin typeface="Calibri"/>
                <a:cs typeface="Calibri"/>
              </a:rPr>
              <a:t> their </a:t>
            </a:r>
            <a:r>
              <a:rPr sz="3200" i="1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machine </a:t>
            </a:r>
            <a:r>
              <a:rPr sz="3200" i="1" dirty="0">
                <a:latin typeface="Calibri"/>
                <a:cs typeface="Calibri"/>
              </a:rPr>
              <a:t>data. </a:t>
            </a:r>
            <a:r>
              <a:rPr sz="3200" i="1" spc="-5" dirty="0">
                <a:latin typeface="Calibri"/>
                <a:cs typeface="Calibri"/>
              </a:rPr>
              <a:t>Why?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40663" y="5668672"/>
            <a:ext cx="2344420" cy="841375"/>
            <a:chOff x="5640663" y="5668672"/>
            <a:chExt cx="2344420" cy="841375"/>
          </a:xfrm>
        </p:grpSpPr>
        <p:sp>
          <p:nvSpPr>
            <p:cNvPr id="3" name="object 3"/>
            <p:cNvSpPr/>
            <p:nvPr/>
          </p:nvSpPr>
          <p:spPr>
            <a:xfrm>
              <a:off x="5645425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5" h="831850">
                  <a:moveTo>
                    <a:pt x="2167573" y="0"/>
                  </a:moveTo>
                  <a:lnTo>
                    <a:pt x="167218" y="0"/>
                  </a:lnTo>
                  <a:lnTo>
                    <a:pt x="122765" y="5973"/>
                  </a:lnTo>
                  <a:lnTo>
                    <a:pt x="82820" y="22830"/>
                  </a:lnTo>
                  <a:lnTo>
                    <a:pt x="48977" y="48977"/>
                  </a:lnTo>
                  <a:lnTo>
                    <a:pt x="22830" y="82820"/>
                  </a:lnTo>
                  <a:lnTo>
                    <a:pt x="5973" y="122765"/>
                  </a:lnTo>
                  <a:lnTo>
                    <a:pt x="0" y="167218"/>
                  </a:lnTo>
                  <a:lnTo>
                    <a:pt x="0" y="664052"/>
                  </a:lnTo>
                  <a:lnTo>
                    <a:pt x="5973" y="708506"/>
                  </a:lnTo>
                  <a:lnTo>
                    <a:pt x="22830" y="748451"/>
                  </a:lnTo>
                  <a:lnTo>
                    <a:pt x="48977" y="782294"/>
                  </a:lnTo>
                  <a:lnTo>
                    <a:pt x="82820" y="808441"/>
                  </a:lnTo>
                  <a:lnTo>
                    <a:pt x="122765" y="825298"/>
                  </a:lnTo>
                  <a:lnTo>
                    <a:pt x="167218" y="831272"/>
                  </a:lnTo>
                  <a:lnTo>
                    <a:pt x="2167573" y="831272"/>
                  </a:lnTo>
                  <a:lnTo>
                    <a:pt x="2212027" y="825298"/>
                  </a:lnTo>
                  <a:lnTo>
                    <a:pt x="2251972" y="808441"/>
                  </a:lnTo>
                  <a:lnTo>
                    <a:pt x="2285816" y="782294"/>
                  </a:lnTo>
                  <a:lnTo>
                    <a:pt x="2311963" y="748451"/>
                  </a:lnTo>
                  <a:lnTo>
                    <a:pt x="2328820" y="708506"/>
                  </a:lnTo>
                  <a:lnTo>
                    <a:pt x="2334793" y="664052"/>
                  </a:lnTo>
                  <a:lnTo>
                    <a:pt x="2334793" y="167218"/>
                  </a:lnTo>
                  <a:lnTo>
                    <a:pt x="2328820" y="122765"/>
                  </a:lnTo>
                  <a:lnTo>
                    <a:pt x="2311963" y="82820"/>
                  </a:lnTo>
                  <a:lnTo>
                    <a:pt x="2285816" y="48977"/>
                  </a:lnTo>
                  <a:lnTo>
                    <a:pt x="2251972" y="22830"/>
                  </a:lnTo>
                  <a:lnTo>
                    <a:pt x="2212027" y="5973"/>
                  </a:lnTo>
                  <a:lnTo>
                    <a:pt x="216757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45425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5" h="831850">
                  <a:moveTo>
                    <a:pt x="0" y="167218"/>
                  </a:moveTo>
                  <a:lnTo>
                    <a:pt x="5973" y="122765"/>
                  </a:lnTo>
                  <a:lnTo>
                    <a:pt x="22830" y="82820"/>
                  </a:lnTo>
                  <a:lnTo>
                    <a:pt x="48977" y="48977"/>
                  </a:lnTo>
                  <a:lnTo>
                    <a:pt x="82820" y="22830"/>
                  </a:lnTo>
                  <a:lnTo>
                    <a:pt x="122765" y="5973"/>
                  </a:lnTo>
                  <a:lnTo>
                    <a:pt x="167218" y="0"/>
                  </a:lnTo>
                  <a:lnTo>
                    <a:pt x="2167574" y="0"/>
                  </a:lnTo>
                  <a:lnTo>
                    <a:pt x="2212027" y="5973"/>
                  </a:lnTo>
                  <a:lnTo>
                    <a:pt x="2251973" y="22830"/>
                  </a:lnTo>
                  <a:lnTo>
                    <a:pt x="2285816" y="48977"/>
                  </a:lnTo>
                  <a:lnTo>
                    <a:pt x="2311963" y="82820"/>
                  </a:lnTo>
                  <a:lnTo>
                    <a:pt x="2328820" y="122765"/>
                  </a:lnTo>
                  <a:lnTo>
                    <a:pt x="2334793" y="167218"/>
                  </a:lnTo>
                  <a:lnTo>
                    <a:pt x="2334793" y="664052"/>
                  </a:lnTo>
                  <a:lnTo>
                    <a:pt x="2328820" y="708506"/>
                  </a:lnTo>
                  <a:lnTo>
                    <a:pt x="2311963" y="748451"/>
                  </a:lnTo>
                  <a:lnTo>
                    <a:pt x="2285816" y="782294"/>
                  </a:lnTo>
                  <a:lnTo>
                    <a:pt x="2251973" y="808441"/>
                  </a:lnTo>
                  <a:lnTo>
                    <a:pt x="2212027" y="825298"/>
                  </a:lnTo>
                  <a:lnTo>
                    <a:pt x="2167574" y="831271"/>
                  </a:lnTo>
                  <a:lnTo>
                    <a:pt x="167218" y="831271"/>
                  </a:lnTo>
                  <a:lnTo>
                    <a:pt x="122765" y="825298"/>
                  </a:lnTo>
                  <a:lnTo>
                    <a:pt x="82820" y="808441"/>
                  </a:lnTo>
                  <a:lnTo>
                    <a:pt x="48977" y="782294"/>
                  </a:lnTo>
                  <a:lnTo>
                    <a:pt x="22830" y="748451"/>
                  </a:lnTo>
                  <a:lnTo>
                    <a:pt x="5973" y="708506"/>
                  </a:lnTo>
                  <a:lnTo>
                    <a:pt x="0" y="664052"/>
                  </a:lnTo>
                  <a:lnTo>
                    <a:pt x="0" y="1672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8336" y="5668672"/>
            <a:ext cx="2344420" cy="841375"/>
            <a:chOff x="528336" y="5668672"/>
            <a:chExt cx="2344420" cy="841375"/>
          </a:xfrm>
        </p:grpSpPr>
        <p:sp>
          <p:nvSpPr>
            <p:cNvPr id="6" name="object 6"/>
            <p:cNvSpPr/>
            <p:nvPr/>
          </p:nvSpPr>
          <p:spPr>
            <a:xfrm>
              <a:off x="533098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5" h="831850">
                  <a:moveTo>
                    <a:pt x="2167575" y="0"/>
                  </a:moveTo>
                  <a:lnTo>
                    <a:pt x="167218" y="0"/>
                  </a:lnTo>
                  <a:lnTo>
                    <a:pt x="122765" y="5973"/>
                  </a:lnTo>
                  <a:lnTo>
                    <a:pt x="82820" y="22830"/>
                  </a:lnTo>
                  <a:lnTo>
                    <a:pt x="48977" y="48977"/>
                  </a:lnTo>
                  <a:lnTo>
                    <a:pt x="22830" y="82820"/>
                  </a:lnTo>
                  <a:lnTo>
                    <a:pt x="5973" y="122765"/>
                  </a:lnTo>
                  <a:lnTo>
                    <a:pt x="0" y="167218"/>
                  </a:lnTo>
                  <a:lnTo>
                    <a:pt x="0" y="664052"/>
                  </a:lnTo>
                  <a:lnTo>
                    <a:pt x="5973" y="708506"/>
                  </a:lnTo>
                  <a:lnTo>
                    <a:pt x="22830" y="748451"/>
                  </a:lnTo>
                  <a:lnTo>
                    <a:pt x="48977" y="782294"/>
                  </a:lnTo>
                  <a:lnTo>
                    <a:pt x="82820" y="808441"/>
                  </a:lnTo>
                  <a:lnTo>
                    <a:pt x="122765" y="825298"/>
                  </a:lnTo>
                  <a:lnTo>
                    <a:pt x="167218" y="831272"/>
                  </a:lnTo>
                  <a:lnTo>
                    <a:pt x="2167575" y="831272"/>
                  </a:lnTo>
                  <a:lnTo>
                    <a:pt x="2212028" y="825298"/>
                  </a:lnTo>
                  <a:lnTo>
                    <a:pt x="2251973" y="808441"/>
                  </a:lnTo>
                  <a:lnTo>
                    <a:pt x="2285816" y="782294"/>
                  </a:lnTo>
                  <a:lnTo>
                    <a:pt x="2311963" y="748451"/>
                  </a:lnTo>
                  <a:lnTo>
                    <a:pt x="2328820" y="708506"/>
                  </a:lnTo>
                  <a:lnTo>
                    <a:pt x="2334793" y="664052"/>
                  </a:lnTo>
                  <a:lnTo>
                    <a:pt x="2334793" y="167218"/>
                  </a:lnTo>
                  <a:lnTo>
                    <a:pt x="2328820" y="122765"/>
                  </a:lnTo>
                  <a:lnTo>
                    <a:pt x="2311963" y="82820"/>
                  </a:lnTo>
                  <a:lnTo>
                    <a:pt x="2285816" y="48977"/>
                  </a:lnTo>
                  <a:lnTo>
                    <a:pt x="2251973" y="22830"/>
                  </a:lnTo>
                  <a:lnTo>
                    <a:pt x="2212028" y="5973"/>
                  </a:lnTo>
                  <a:lnTo>
                    <a:pt x="216757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098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5" h="831850">
                  <a:moveTo>
                    <a:pt x="0" y="167218"/>
                  </a:moveTo>
                  <a:lnTo>
                    <a:pt x="5973" y="122765"/>
                  </a:lnTo>
                  <a:lnTo>
                    <a:pt x="22830" y="82820"/>
                  </a:lnTo>
                  <a:lnTo>
                    <a:pt x="48977" y="48977"/>
                  </a:lnTo>
                  <a:lnTo>
                    <a:pt x="82820" y="22830"/>
                  </a:lnTo>
                  <a:lnTo>
                    <a:pt x="122765" y="5973"/>
                  </a:lnTo>
                  <a:lnTo>
                    <a:pt x="167218" y="0"/>
                  </a:lnTo>
                  <a:lnTo>
                    <a:pt x="2167574" y="0"/>
                  </a:lnTo>
                  <a:lnTo>
                    <a:pt x="2212028" y="5973"/>
                  </a:lnTo>
                  <a:lnTo>
                    <a:pt x="2251973" y="22830"/>
                  </a:lnTo>
                  <a:lnTo>
                    <a:pt x="2285816" y="48977"/>
                  </a:lnTo>
                  <a:lnTo>
                    <a:pt x="2311963" y="82820"/>
                  </a:lnTo>
                  <a:lnTo>
                    <a:pt x="2328820" y="122765"/>
                  </a:lnTo>
                  <a:lnTo>
                    <a:pt x="2334793" y="167218"/>
                  </a:lnTo>
                  <a:lnTo>
                    <a:pt x="2334793" y="664052"/>
                  </a:lnTo>
                  <a:lnTo>
                    <a:pt x="2328820" y="708506"/>
                  </a:lnTo>
                  <a:lnTo>
                    <a:pt x="2311963" y="748451"/>
                  </a:lnTo>
                  <a:lnTo>
                    <a:pt x="2285816" y="782294"/>
                  </a:lnTo>
                  <a:lnTo>
                    <a:pt x="2251973" y="808441"/>
                  </a:lnTo>
                  <a:lnTo>
                    <a:pt x="2212028" y="825298"/>
                  </a:lnTo>
                  <a:lnTo>
                    <a:pt x="2167574" y="831271"/>
                  </a:lnTo>
                  <a:lnTo>
                    <a:pt x="167218" y="831271"/>
                  </a:lnTo>
                  <a:lnTo>
                    <a:pt x="122765" y="825298"/>
                  </a:lnTo>
                  <a:lnTo>
                    <a:pt x="82820" y="808441"/>
                  </a:lnTo>
                  <a:lnTo>
                    <a:pt x="48977" y="782294"/>
                  </a:lnTo>
                  <a:lnTo>
                    <a:pt x="22830" y="748451"/>
                  </a:lnTo>
                  <a:lnTo>
                    <a:pt x="5973" y="708506"/>
                  </a:lnTo>
                  <a:lnTo>
                    <a:pt x="0" y="664052"/>
                  </a:lnTo>
                  <a:lnTo>
                    <a:pt x="0" y="1672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084498" y="5668672"/>
            <a:ext cx="2344420" cy="841375"/>
            <a:chOff x="3084498" y="5668672"/>
            <a:chExt cx="2344420" cy="841375"/>
          </a:xfrm>
        </p:grpSpPr>
        <p:sp>
          <p:nvSpPr>
            <p:cNvPr id="9" name="object 9"/>
            <p:cNvSpPr/>
            <p:nvPr/>
          </p:nvSpPr>
          <p:spPr>
            <a:xfrm>
              <a:off x="3089260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5" h="831850">
                  <a:moveTo>
                    <a:pt x="2167575" y="0"/>
                  </a:moveTo>
                  <a:lnTo>
                    <a:pt x="167219" y="0"/>
                  </a:lnTo>
                  <a:lnTo>
                    <a:pt x="122765" y="5973"/>
                  </a:lnTo>
                  <a:lnTo>
                    <a:pt x="82820" y="22830"/>
                  </a:lnTo>
                  <a:lnTo>
                    <a:pt x="48977" y="48977"/>
                  </a:lnTo>
                  <a:lnTo>
                    <a:pt x="22830" y="82820"/>
                  </a:lnTo>
                  <a:lnTo>
                    <a:pt x="5973" y="122765"/>
                  </a:lnTo>
                  <a:lnTo>
                    <a:pt x="0" y="167218"/>
                  </a:lnTo>
                  <a:lnTo>
                    <a:pt x="0" y="664052"/>
                  </a:lnTo>
                  <a:lnTo>
                    <a:pt x="5973" y="708506"/>
                  </a:lnTo>
                  <a:lnTo>
                    <a:pt x="22830" y="748451"/>
                  </a:lnTo>
                  <a:lnTo>
                    <a:pt x="48977" y="782294"/>
                  </a:lnTo>
                  <a:lnTo>
                    <a:pt x="82820" y="808441"/>
                  </a:lnTo>
                  <a:lnTo>
                    <a:pt x="122765" y="825298"/>
                  </a:lnTo>
                  <a:lnTo>
                    <a:pt x="167219" y="831272"/>
                  </a:lnTo>
                  <a:lnTo>
                    <a:pt x="2167575" y="831272"/>
                  </a:lnTo>
                  <a:lnTo>
                    <a:pt x="2212028" y="825298"/>
                  </a:lnTo>
                  <a:lnTo>
                    <a:pt x="2251973" y="808441"/>
                  </a:lnTo>
                  <a:lnTo>
                    <a:pt x="2285816" y="782294"/>
                  </a:lnTo>
                  <a:lnTo>
                    <a:pt x="2311963" y="748451"/>
                  </a:lnTo>
                  <a:lnTo>
                    <a:pt x="2328820" y="708506"/>
                  </a:lnTo>
                  <a:lnTo>
                    <a:pt x="2334793" y="664052"/>
                  </a:lnTo>
                  <a:lnTo>
                    <a:pt x="2334793" y="167218"/>
                  </a:lnTo>
                  <a:lnTo>
                    <a:pt x="2328820" y="122765"/>
                  </a:lnTo>
                  <a:lnTo>
                    <a:pt x="2311963" y="82820"/>
                  </a:lnTo>
                  <a:lnTo>
                    <a:pt x="2285816" y="48977"/>
                  </a:lnTo>
                  <a:lnTo>
                    <a:pt x="2251973" y="22830"/>
                  </a:lnTo>
                  <a:lnTo>
                    <a:pt x="2212028" y="5973"/>
                  </a:lnTo>
                  <a:lnTo>
                    <a:pt x="216757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89260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5" h="831850">
                  <a:moveTo>
                    <a:pt x="0" y="167218"/>
                  </a:moveTo>
                  <a:lnTo>
                    <a:pt x="5973" y="122765"/>
                  </a:lnTo>
                  <a:lnTo>
                    <a:pt x="22830" y="82820"/>
                  </a:lnTo>
                  <a:lnTo>
                    <a:pt x="48977" y="48977"/>
                  </a:lnTo>
                  <a:lnTo>
                    <a:pt x="82820" y="22830"/>
                  </a:lnTo>
                  <a:lnTo>
                    <a:pt x="122765" y="5973"/>
                  </a:lnTo>
                  <a:lnTo>
                    <a:pt x="167218" y="0"/>
                  </a:lnTo>
                  <a:lnTo>
                    <a:pt x="2167574" y="0"/>
                  </a:lnTo>
                  <a:lnTo>
                    <a:pt x="2212028" y="5973"/>
                  </a:lnTo>
                  <a:lnTo>
                    <a:pt x="2251973" y="22830"/>
                  </a:lnTo>
                  <a:lnTo>
                    <a:pt x="2285816" y="48977"/>
                  </a:lnTo>
                  <a:lnTo>
                    <a:pt x="2311963" y="82820"/>
                  </a:lnTo>
                  <a:lnTo>
                    <a:pt x="2328820" y="122765"/>
                  </a:lnTo>
                  <a:lnTo>
                    <a:pt x="2334793" y="167218"/>
                  </a:lnTo>
                  <a:lnTo>
                    <a:pt x="2334793" y="664052"/>
                  </a:lnTo>
                  <a:lnTo>
                    <a:pt x="2328820" y="708506"/>
                  </a:lnTo>
                  <a:lnTo>
                    <a:pt x="2311963" y="748451"/>
                  </a:lnTo>
                  <a:lnTo>
                    <a:pt x="2285816" y="782294"/>
                  </a:lnTo>
                  <a:lnTo>
                    <a:pt x="2251973" y="808441"/>
                  </a:lnTo>
                  <a:lnTo>
                    <a:pt x="2212028" y="825298"/>
                  </a:lnTo>
                  <a:lnTo>
                    <a:pt x="2167574" y="831271"/>
                  </a:lnTo>
                  <a:lnTo>
                    <a:pt x="167218" y="831271"/>
                  </a:lnTo>
                  <a:lnTo>
                    <a:pt x="122765" y="825298"/>
                  </a:lnTo>
                  <a:lnTo>
                    <a:pt x="82820" y="808441"/>
                  </a:lnTo>
                  <a:lnTo>
                    <a:pt x="48977" y="782294"/>
                  </a:lnTo>
                  <a:lnTo>
                    <a:pt x="22830" y="748451"/>
                  </a:lnTo>
                  <a:lnTo>
                    <a:pt x="5973" y="708506"/>
                  </a:lnTo>
                  <a:lnTo>
                    <a:pt x="0" y="664052"/>
                  </a:lnTo>
                  <a:lnTo>
                    <a:pt x="0" y="1672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196826" y="5668672"/>
            <a:ext cx="2344420" cy="841375"/>
            <a:chOff x="8196826" y="5668672"/>
            <a:chExt cx="2344420" cy="841375"/>
          </a:xfrm>
        </p:grpSpPr>
        <p:sp>
          <p:nvSpPr>
            <p:cNvPr id="12" name="object 12"/>
            <p:cNvSpPr/>
            <p:nvPr/>
          </p:nvSpPr>
          <p:spPr>
            <a:xfrm>
              <a:off x="8201589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5" h="831850">
                  <a:moveTo>
                    <a:pt x="2167575" y="0"/>
                  </a:moveTo>
                  <a:lnTo>
                    <a:pt x="167219" y="0"/>
                  </a:lnTo>
                  <a:lnTo>
                    <a:pt x="122766" y="5973"/>
                  </a:lnTo>
                  <a:lnTo>
                    <a:pt x="82821" y="22830"/>
                  </a:lnTo>
                  <a:lnTo>
                    <a:pt x="48977" y="48977"/>
                  </a:lnTo>
                  <a:lnTo>
                    <a:pt x="22830" y="82820"/>
                  </a:lnTo>
                  <a:lnTo>
                    <a:pt x="5973" y="122765"/>
                  </a:lnTo>
                  <a:lnTo>
                    <a:pt x="0" y="167218"/>
                  </a:lnTo>
                  <a:lnTo>
                    <a:pt x="0" y="664052"/>
                  </a:lnTo>
                  <a:lnTo>
                    <a:pt x="5973" y="708506"/>
                  </a:lnTo>
                  <a:lnTo>
                    <a:pt x="22830" y="748451"/>
                  </a:lnTo>
                  <a:lnTo>
                    <a:pt x="48977" y="782294"/>
                  </a:lnTo>
                  <a:lnTo>
                    <a:pt x="82821" y="808441"/>
                  </a:lnTo>
                  <a:lnTo>
                    <a:pt x="122766" y="825298"/>
                  </a:lnTo>
                  <a:lnTo>
                    <a:pt x="167219" y="831272"/>
                  </a:lnTo>
                  <a:lnTo>
                    <a:pt x="2167575" y="831272"/>
                  </a:lnTo>
                  <a:lnTo>
                    <a:pt x="2212028" y="825298"/>
                  </a:lnTo>
                  <a:lnTo>
                    <a:pt x="2251974" y="808441"/>
                  </a:lnTo>
                  <a:lnTo>
                    <a:pt x="2285817" y="782294"/>
                  </a:lnTo>
                  <a:lnTo>
                    <a:pt x="2311964" y="748451"/>
                  </a:lnTo>
                  <a:lnTo>
                    <a:pt x="2328821" y="708506"/>
                  </a:lnTo>
                  <a:lnTo>
                    <a:pt x="2334794" y="664052"/>
                  </a:lnTo>
                  <a:lnTo>
                    <a:pt x="2334794" y="167218"/>
                  </a:lnTo>
                  <a:lnTo>
                    <a:pt x="2328821" y="122765"/>
                  </a:lnTo>
                  <a:lnTo>
                    <a:pt x="2311964" y="82820"/>
                  </a:lnTo>
                  <a:lnTo>
                    <a:pt x="2285817" y="48977"/>
                  </a:lnTo>
                  <a:lnTo>
                    <a:pt x="2251974" y="22830"/>
                  </a:lnTo>
                  <a:lnTo>
                    <a:pt x="2212028" y="5973"/>
                  </a:lnTo>
                  <a:lnTo>
                    <a:pt x="216757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01589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5" h="831850">
                  <a:moveTo>
                    <a:pt x="0" y="167218"/>
                  </a:moveTo>
                  <a:lnTo>
                    <a:pt x="5973" y="122765"/>
                  </a:lnTo>
                  <a:lnTo>
                    <a:pt x="22830" y="82820"/>
                  </a:lnTo>
                  <a:lnTo>
                    <a:pt x="48977" y="48977"/>
                  </a:lnTo>
                  <a:lnTo>
                    <a:pt x="82820" y="22830"/>
                  </a:lnTo>
                  <a:lnTo>
                    <a:pt x="122765" y="5973"/>
                  </a:lnTo>
                  <a:lnTo>
                    <a:pt x="167219" y="0"/>
                  </a:lnTo>
                  <a:lnTo>
                    <a:pt x="2167574" y="0"/>
                  </a:lnTo>
                  <a:lnTo>
                    <a:pt x="2212027" y="5973"/>
                  </a:lnTo>
                  <a:lnTo>
                    <a:pt x="2251973" y="22830"/>
                  </a:lnTo>
                  <a:lnTo>
                    <a:pt x="2285816" y="48977"/>
                  </a:lnTo>
                  <a:lnTo>
                    <a:pt x="2311963" y="82820"/>
                  </a:lnTo>
                  <a:lnTo>
                    <a:pt x="2328820" y="122765"/>
                  </a:lnTo>
                  <a:lnTo>
                    <a:pt x="2334793" y="167218"/>
                  </a:lnTo>
                  <a:lnTo>
                    <a:pt x="2334793" y="664052"/>
                  </a:lnTo>
                  <a:lnTo>
                    <a:pt x="2328820" y="708506"/>
                  </a:lnTo>
                  <a:lnTo>
                    <a:pt x="2311963" y="748451"/>
                  </a:lnTo>
                  <a:lnTo>
                    <a:pt x="2285816" y="782294"/>
                  </a:lnTo>
                  <a:lnTo>
                    <a:pt x="2251973" y="808441"/>
                  </a:lnTo>
                  <a:lnTo>
                    <a:pt x="2212027" y="825298"/>
                  </a:lnTo>
                  <a:lnTo>
                    <a:pt x="2167574" y="831271"/>
                  </a:lnTo>
                  <a:lnTo>
                    <a:pt x="167219" y="831271"/>
                  </a:lnTo>
                  <a:lnTo>
                    <a:pt x="122765" y="825298"/>
                  </a:lnTo>
                  <a:lnTo>
                    <a:pt x="82820" y="808441"/>
                  </a:lnTo>
                  <a:lnTo>
                    <a:pt x="48977" y="782294"/>
                  </a:lnTo>
                  <a:lnTo>
                    <a:pt x="22830" y="748451"/>
                  </a:lnTo>
                  <a:lnTo>
                    <a:pt x="5973" y="708506"/>
                  </a:lnTo>
                  <a:lnTo>
                    <a:pt x="0" y="664052"/>
                  </a:lnTo>
                  <a:lnTo>
                    <a:pt x="0" y="1672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752990" y="5668672"/>
            <a:ext cx="2344420" cy="841375"/>
            <a:chOff x="10752990" y="5668672"/>
            <a:chExt cx="2344420" cy="841375"/>
          </a:xfrm>
        </p:grpSpPr>
        <p:sp>
          <p:nvSpPr>
            <p:cNvPr id="15" name="object 15"/>
            <p:cNvSpPr/>
            <p:nvPr/>
          </p:nvSpPr>
          <p:spPr>
            <a:xfrm>
              <a:off x="10757752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4" h="831850">
                  <a:moveTo>
                    <a:pt x="2167571" y="0"/>
                  </a:moveTo>
                  <a:lnTo>
                    <a:pt x="167219" y="0"/>
                  </a:lnTo>
                  <a:lnTo>
                    <a:pt x="122766" y="5973"/>
                  </a:lnTo>
                  <a:lnTo>
                    <a:pt x="82821" y="22830"/>
                  </a:lnTo>
                  <a:lnTo>
                    <a:pt x="48977" y="48977"/>
                  </a:lnTo>
                  <a:lnTo>
                    <a:pt x="22830" y="82820"/>
                  </a:lnTo>
                  <a:lnTo>
                    <a:pt x="5973" y="122765"/>
                  </a:lnTo>
                  <a:lnTo>
                    <a:pt x="0" y="167218"/>
                  </a:lnTo>
                  <a:lnTo>
                    <a:pt x="0" y="664052"/>
                  </a:lnTo>
                  <a:lnTo>
                    <a:pt x="5973" y="708506"/>
                  </a:lnTo>
                  <a:lnTo>
                    <a:pt x="22830" y="748451"/>
                  </a:lnTo>
                  <a:lnTo>
                    <a:pt x="48977" y="782294"/>
                  </a:lnTo>
                  <a:lnTo>
                    <a:pt x="82821" y="808441"/>
                  </a:lnTo>
                  <a:lnTo>
                    <a:pt x="122766" y="825298"/>
                  </a:lnTo>
                  <a:lnTo>
                    <a:pt x="167219" y="831272"/>
                  </a:lnTo>
                  <a:lnTo>
                    <a:pt x="2167571" y="831272"/>
                  </a:lnTo>
                  <a:lnTo>
                    <a:pt x="2212025" y="825298"/>
                  </a:lnTo>
                  <a:lnTo>
                    <a:pt x="2251971" y="808441"/>
                  </a:lnTo>
                  <a:lnTo>
                    <a:pt x="2285814" y="782294"/>
                  </a:lnTo>
                  <a:lnTo>
                    <a:pt x="2311961" y="748451"/>
                  </a:lnTo>
                  <a:lnTo>
                    <a:pt x="2328818" y="708506"/>
                  </a:lnTo>
                  <a:lnTo>
                    <a:pt x="2334792" y="664052"/>
                  </a:lnTo>
                  <a:lnTo>
                    <a:pt x="2334792" y="167218"/>
                  </a:lnTo>
                  <a:lnTo>
                    <a:pt x="2328818" y="122765"/>
                  </a:lnTo>
                  <a:lnTo>
                    <a:pt x="2311961" y="82820"/>
                  </a:lnTo>
                  <a:lnTo>
                    <a:pt x="2285814" y="48977"/>
                  </a:lnTo>
                  <a:lnTo>
                    <a:pt x="2251971" y="22830"/>
                  </a:lnTo>
                  <a:lnTo>
                    <a:pt x="2212025" y="5973"/>
                  </a:lnTo>
                  <a:lnTo>
                    <a:pt x="216757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57752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4" h="831850">
                  <a:moveTo>
                    <a:pt x="0" y="167218"/>
                  </a:moveTo>
                  <a:lnTo>
                    <a:pt x="5973" y="122765"/>
                  </a:lnTo>
                  <a:lnTo>
                    <a:pt x="22830" y="82820"/>
                  </a:lnTo>
                  <a:lnTo>
                    <a:pt x="48977" y="48977"/>
                  </a:lnTo>
                  <a:lnTo>
                    <a:pt x="82820" y="22830"/>
                  </a:lnTo>
                  <a:lnTo>
                    <a:pt x="122765" y="5973"/>
                  </a:lnTo>
                  <a:lnTo>
                    <a:pt x="167219" y="0"/>
                  </a:lnTo>
                  <a:lnTo>
                    <a:pt x="2167574" y="0"/>
                  </a:lnTo>
                  <a:lnTo>
                    <a:pt x="2212027" y="5973"/>
                  </a:lnTo>
                  <a:lnTo>
                    <a:pt x="2251972" y="22830"/>
                  </a:lnTo>
                  <a:lnTo>
                    <a:pt x="2285815" y="48977"/>
                  </a:lnTo>
                  <a:lnTo>
                    <a:pt x="2311962" y="82820"/>
                  </a:lnTo>
                  <a:lnTo>
                    <a:pt x="2328819" y="122765"/>
                  </a:lnTo>
                  <a:lnTo>
                    <a:pt x="2334793" y="167218"/>
                  </a:lnTo>
                  <a:lnTo>
                    <a:pt x="2334793" y="664052"/>
                  </a:lnTo>
                  <a:lnTo>
                    <a:pt x="2328819" y="708506"/>
                  </a:lnTo>
                  <a:lnTo>
                    <a:pt x="2311962" y="748451"/>
                  </a:lnTo>
                  <a:lnTo>
                    <a:pt x="2285815" y="782294"/>
                  </a:lnTo>
                  <a:lnTo>
                    <a:pt x="2251972" y="808441"/>
                  </a:lnTo>
                  <a:lnTo>
                    <a:pt x="2212027" y="825298"/>
                  </a:lnTo>
                  <a:lnTo>
                    <a:pt x="2167574" y="831271"/>
                  </a:lnTo>
                  <a:lnTo>
                    <a:pt x="167219" y="831271"/>
                  </a:lnTo>
                  <a:lnTo>
                    <a:pt x="122765" y="825298"/>
                  </a:lnTo>
                  <a:lnTo>
                    <a:pt x="82820" y="808441"/>
                  </a:lnTo>
                  <a:lnTo>
                    <a:pt x="48977" y="782294"/>
                  </a:lnTo>
                  <a:lnTo>
                    <a:pt x="22830" y="748451"/>
                  </a:lnTo>
                  <a:lnTo>
                    <a:pt x="5973" y="708506"/>
                  </a:lnTo>
                  <a:lnTo>
                    <a:pt x="0" y="664052"/>
                  </a:lnTo>
                  <a:lnTo>
                    <a:pt x="0" y="1672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3330022" y="5668672"/>
            <a:ext cx="2344420" cy="841375"/>
            <a:chOff x="13330022" y="5668672"/>
            <a:chExt cx="2344420" cy="841375"/>
          </a:xfrm>
        </p:grpSpPr>
        <p:sp>
          <p:nvSpPr>
            <p:cNvPr id="18" name="object 18"/>
            <p:cNvSpPr/>
            <p:nvPr/>
          </p:nvSpPr>
          <p:spPr>
            <a:xfrm>
              <a:off x="13334784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4" h="831850">
                  <a:moveTo>
                    <a:pt x="2167572" y="0"/>
                  </a:moveTo>
                  <a:lnTo>
                    <a:pt x="167220" y="0"/>
                  </a:lnTo>
                  <a:lnTo>
                    <a:pt x="122766" y="5973"/>
                  </a:lnTo>
                  <a:lnTo>
                    <a:pt x="82820" y="22830"/>
                  </a:lnTo>
                  <a:lnTo>
                    <a:pt x="48977" y="48977"/>
                  </a:lnTo>
                  <a:lnTo>
                    <a:pt x="22830" y="82820"/>
                  </a:lnTo>
                  <a:lnTo>
                    <a:pt x="5973" y="122765"/>
                  </a:lnTo>
                  <a:lnTo>
                    <a:pt x="0" y="167218"/>
                  </a:lnTo>
                  <a:lnTo>
                    <a:pt x="0" y="664052"/>
                  </a:lnTo>
                  <a:lnTo>
                    <a:pt x="5973" y="708506"/>
                  </a:lnTo>
                  <a:lnTo>
                    <a:pt x="22830" y="748451"/>
                  </a:lnTo>
                  <a:lnTo>
                    <a:pt x="48977" y="782294"/>
                  </a:lnTo>
                  <a:lnTo>
                    <a:pt x="82820" y="808441"/>
                  </a:lnTo>
                  <a:lnTo>
                    <a:pt x="122766" y="825298"/>
                  </a:lnTo>
                  <a:lnTo>
                    <a:pt x="167220" y="831272"/>
                  </a:lnTo>
                  <a:lnTo>
                    <a:pt x="2167572" y="831272"/>
                  </a:lnTo>
                  <a:lnTo>
                    <a:pt x="2212026" y="825298"/>
                  </a:lnTo>
                  <a:lnTo>
                    <a:pt x="2251972" y="808441"/>
                  </a:lnTo>
                  <a:lnTo>
                    <a:pt x="2285815" y="782294"/>
                  </a:lnTo>
                  <a:lnTo>
                    <a:pt x="2311963" y="748451"/>
                  </a:lnTo>
                  <a:lnTo>
                    <a:pt x="2328820" y="708506"/>
                  </a:lnTo>
                  <a:lnTo>
                    <a:pt x="2334793" y="664052"/>
                  </a:lnTo>
                  <a:lnTo>
                    <a:pt x="2334793" y="167218"/>
                  </a:lnTo>
                  <a:lnTo>
                    <a:pt x="2328820" y="122765"/>
                  </a:lnTo>
                  <a:lnTo>
                    <a:pt x="2311963" y="82820"/>
                  </a:lnTo>
                  <a:lnTo>
                    <a:pt x="2285815" y="48977"/>
                  </a:lnTo>
                  <a:lnTo>
                    <a:pt x="2251972" y="22830"/>
                  </a:lnTo>
                  <a:lnTo>
                    <a:pt x="2212026" y="5973"/>
                  </a:lnTo>
                  <a:lnTo>
                    <a:pt x="216757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34784" y="5673435"/>
              <a:ext cx="2334895" cy="831850"/>
            </a:xfrm>
            <a:custGeom>
              <a:avLst/>
              <a:gdLst/>
              <a:ahLst/>
              <a:cxnLst/>
              <a:rect l="l" t="t" r="r" b="b"/>
              <a:pathLst>
                <a:path w="2334894" h="831850">
                  <a:moveTo>
                    <a:pt x="0" y="167218"/>
                  </a:moveTo>
                  <a:lnTo>
                    <a:pt x="5973" y="122765"/>
                  </a:lnTo>
                  <a:lnTo>
                    <a:pt x="22830" y="82820"/>
                  </a:lnTo>
                  <a:lnTo>
                    <a:pt x="48977" y="48977"/>
                  </a:lnTo>
                  <a:lnTo>
                    <a:pt x="82820" y="22830"/>
                  </a:lnTo>
                  <a:lnTo>
                    <a:pt x="122765" y="5973"/>
                  </a:lnTo>
                  <a:lnTo>
                    <a:pt x="167219" y="0"/>
                  </a:lnTo>
                  <a:lnTo>
                    <a:pt x="2167574" y="0"/>
                  </a:lnTo>
                  <a:lnTo>
                    <a:pt x="2212027" y="5973"/>
                  </a:lnTo>
                  <a:lnTo>
                    <a:pt x="2251973" y="22830"/>
                  </a:lnTo>
                  <a:lnTo>
                    <a:pt x="2285816" y="48977"/>
                  </a:lnTo>
                  <a:lnTo>
                    <a:pt x="2311963" y="82820"/>
                  </a:lnTo>
                  <a:lnTo>
                    <a:pt x="2328820" y="122765"/>
                  </a:lnTo>
                  <a:lnTo>
                    <a:pt x="2334793" y="167218"/>
                  </a:lnTo>
                  <a:lnTo>
                    <a:pt x="2334793" y="664052"/>
                  </a:lnTo>
                  <a:lnTo>
                    <a:pt x="2328820" y="708506"/>
                  </a:lnTo>
                  <a:lnTo>
                    <a:pt x="2311963" y="748451"/>
                  </a:lnTo>
                  <a:lnTo>
                    <a:pt x="2285816" y="782294"/>
                  </a:lnTo>
                  <a:lnTo>
                    <a:pt x="2251973" y="808441"/>
                  </a:lnTo>
                  <a:lnTo>
                    <a:pt x="2212027" y="825298"/>
                  </a:lnTo>
                  <a:lnTo>
                    <a:pt x="2167574" y="831271"/>
                  </a:lnTo>
                  <a:lnTo>
                    <a:pt x="167219" y="831271"/>
                  </a:lnTo>
                  <a:lnTo>
                    <a:pt x="122765" y="825298"/>
                  </a:lnTo>
                  <a:lnTo>
                    <a:pt x="82820" y="808441"/>
                  </a:lnTo>
                  <a:lnTo>
                    <a:pt x="48977" y="782294"/>
                  </a:lnTo>
                  <a:lnTo>
                    <a:pt x="22830" y="748451"/>
                  </a:lnTo>
                  <a:lnTo>
                    <a:pt x="5973" y="708506"/>
                  </a:lnTo>
                  <a:lnTo>
                    <a:pt x="0" y="664052"/>
                  </a:lnTo>
                  <a:lnTo>
                    <a:pt x="0" y="1672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8321" y="1816101"/>
            <a:ext cx="12638084" cy="292258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3376554" y="5906918"/>
            <a:ext cx="1885314" cy="180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Networking</a:t>
            </a:r>
            <a:endParaRPr sz="2400">
              <a:latin typeface="Calibri"/>
              <a:cs typeface="Calibri"/>
            </a:endParaRPr>
          </a:p>
          <a:p>
            <a:pPr marL="239395" indent="-227329">
              <a:lnSpc>
                <a:spcPts val="2260"/>
              </a:lnSpc>
              <a:spcBef>
                <a:spcPts val="2225"/>
              </a:spcBef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spc="-5" dirty="0">
                <a:latin typeface="Calibri"/>
                <a:cs typeface="Calibri"/>
              </a:rPr>
              <a:t>Configurations</a:t>
            </a:r>
            <a:endParaRPr sz="2000">
              <a:latin typeface="Calibri"/>
              <a:cs typeface="Calibri"/>
            </a:endParaRPr>
          </a:p>
          <a:p>
            <a:pPr marL="239395" indent="-227329">
              <a:lnSpc>
                <a:spcPts val="2160"/>
              </a:lnSpc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spc="-5" dirty="0">
                <a:latin typeface="Calibri"/>
                <a:cs typeface="Calibri"/>
              </a:rPr>
              <a:t>syslog</a:t>
            </a:r>
            <a:endParaRPr sz="2000">
              <a:latin typeface="Calibri"/>
              <a:cs typeface="Calibri"/>
            </a:endParaRPr>
          </a:p>
          <a:p>
            <a:pPr marL="239395" indent="-227329">
              <a:lnSpc>
                <a:spcPts val="2200"/>
              </a:lnSpc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latin typeface="Calibri"/>
                <a:cs typeface="Calibri"/>
              </a:rPr>
              <a:t>SNMP</a:t>
            </a:r>
            <a:endParaRPr sz="2000">
              <a:latin typeface="Calibri"/>
              <a:cs typeface="Calibri"/>
            </a:endParaRPr>
          </a:p>
          <a:p>
            <a:pPr marL="239395" indent="-227329">
              <a:lnSpc>
                <a:spcPts val="2300"/>
              </a:lnSpc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spc="-10" dirty="0">
                <a:latin typeface="Calibri"/>
                <a:cs typeface="Calibri"/>
              </a:rPr>
              <a:t>netflow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63541" y="5906918"/>
            <a:ext cx="1978025" cy="180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Databases</a:t>
            </a:r>
            <a:endParaRPr sz="2400">
              <a:latin typeface="Calibri"/>
              <a:cs typeface="Calibri"/>
            </a:endParaRPr>
          </a:p>
          <a:p>
            <a:pPr marL="243840" indent="-231775">
              <a:lnSpc>
                <a:spcPts val="2260"/>
              </a:lnSpc>
              <a:spcBef>
                <a:spcPts val="2225"/>
              </a:spcBef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Configurations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16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Audit/query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logs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20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Tables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30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Schemas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20371" y="5906918"/>
            <a:ext cx="1958339" cy="180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  <a:p>
            <a:pPr marL="240665" indent="-228600">
              <a:lnSpc>
                <a:spcPts val="2260"/>
              </a:lnSpc>
              <a:spcBef>
                <a:spcPts val="22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Web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logs</a:t>
            </a:r>
            <a:endParaRPr sz="2000">
              <a:latin typeface="Calibri"/>
              <a:cs typeface="Calibri"/>
            </a:endParaRPr>
          </a:p>
          <a:p>
            <a:pPr marL="240665" indent="-228600">
              <a:lnSpc>
                <a:spcPts val="216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Log4J,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JMS,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JMX</a:t>
            </a:r>
            <a:endParaRPr sz="2000">
              <a:latin typeface="Calibri"/>
              <a:cs typeface="Calibri"/>
            </a:endParaRPr>
          </a:p>
          <a:p>
            <a:pPr marL="240665" indent="-228600">
              <a:lnSpc>
                <a:spcPts val="22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.NET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events</a:t>
            </a:r>
            <a:endParaRPr sz="2000">
              <a:latin typeface="Calibri"/>
              <a:cs typeface="Calibri"/>
            </a:endParaRPr>
          </a:p>
          <a:p>
            <a:pPr marL="240665" indent="-228600">
              <a:lnSpc>
                <a:spcPts val="23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Code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14966" y="5906918"/>
            <a:ext cx="1765935" cy="180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Linux/Unix</a:t>
            </a:r>
            <a:endParaRPr sz="2400">
              <a:latin typeface="Calibri"/>
              <a:cs typeface="Calibri"/>
            </a:endParaRPr>
          </a:p>
          <a:p>
            <a:pPr marL="243840" indent="-231775">
              <a:lnSpc>
                <a:spcPts val="2260"/>
              </a:lnSpc>
              <a:spcBef>
                <a:spcPts val="2225"/>
              </a:spcBef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Configurations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16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syslog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20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File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30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ps,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iostat,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7976" y="5906918"/>
            <a:ext cx="1663064" cy="180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W</a:t>
            </a:r>
            <a:r>
              <a:rPr sz="2400" b="1" spc="-5" dirty="0">
                <a:latin typeface="Calibri"/>
                <a:cs typeface="Calibri"/>
              </a:rPr>
              <a:t>indo</a:t>
            </a:r>
            <a:r>
              <a:rPr sz="2400" b="1" dirty="0">
                <a:latin typeface="Calibri"/>
                <a:cs typeface="Calibri"/>
              </a:rPr>
              <a:t>ws</a:t>
            </a:r>
            <a:endParaRPr sz="2400">
              <a:latin typeface="Calibri"/>
              <a:cs typeface="Calibri"/>
            </a:endParaRPr>
          </a:p>
          <a:p>
            <a:pPr marL="243840" indent="-231775">
              <a:lnSpc>
                <a:spcPts val="2260"/>
              </a:lnSpc>
              <a:spcBef>
                <a:spcPts val="2225"/>
              </a:spcBef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Registry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16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Event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logs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20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File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30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sysinternals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14800" y="4571832"/>
            <a:ext cx="803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Lo</a:t>
            </a:r>
            <a:r>
              <a:rPr sz="2000" spc="-5" dirty="0">
                <a:latin typeface="Calibri"/>
                <a:cs typeface="Calibri"/>
              </a:rPr>
              <a:t>gfil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11936" y="4571832"/>
            <a:ext cx="781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Confi</a:t>
            </a:r>
            <a:r>
              <a:rPr sz="2000" spc="-10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71282" y="4571832"/>
            <a:ext cx="10344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Messages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78328" y="4571829"/>
            <a:ext cx="640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Traps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Ale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56462" y="4571832"/>
            <a:ext cx="807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89007" y="4571832"/>
            <a:ext cx="714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Scripts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546452" y="4571832"/>
            <a:ext cx="741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Tickets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83828" y="4571832"/>
            <a:ext cx="895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Changes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74014" y="5666633"/>
            <a:ext cx="1906270" cy="17684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34035" marR="5080" indent="-349885">
              <a:lnSpc>
                <a:spcPts val="2800"/>
              </a:lnSpc>
              <a:spcBef>
                <a:spcPts val="260"/>
              </a:spcBef>
            </a:pPr>
            <a:r>
              <a:rPr sz="2400" b="1" spc="-10" dirty="0">
                <a:latin typeface="Calibri"/>
                <a:cs typeface="Calibri"/>
              </a:rPr>
              <a:t>Virtualization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&amp;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Cloud</a:t>
            </a:r>
            <a:endParaRPr sz="2400">
              <a:latin typeface="Calibri"/>
              <a:cs typeface="Calibri"/>
            </a:endParaRPr>
          </a:p>
          <a:p>
            <a:pPr marL="240665" indent="-228600">
              <a:lnSpc>
                <a:spcPts val="226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Hypervisor</a:t>
            </a:r>
            <a:endParaRPr sz="2000">
              <a:latin typeface="Calibri"/>
              <a:cs typeface="Calibri"/>
            </a:endParaRPr>
          </a:p>
          <a:p>
            <a:pPr marL="240665" indent="-228600">
              <a:lnSpc>
                <a:spcPts val="216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Guest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OS,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Apps</a:t>
            </a:r>
            <a:endParaRPr sz="2000">
              <a:latin typeface="Calibri"/>
              <a:cs typeface="Calibri"/>
            </a:endParaRPr>
          </a:p>
          <a:p>
            <a:pPr marL="240665" indent="-228600">
              <a:lnSpc>
                <a:spcPts val="23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Cloud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000375" y="5064135"/>
            <a:ext cx="1028700" cy="538480"/>
            <a:chOff x="3000375" y="5064135"/>
            <a:chExt cx="1028700" cy="538480"/>
          </a:xfrm>
        </p:grpSpPr>
        <p:sp>
          <p:nvSpPr>
            <p:cNvPr id="36" name="object 36"/>
            <p:cNvSpPr/>
            <p:nvPr/>
          </p:nvSpPr>
          <p:spPr>
            <a:xfrm>
              <a:off x="3013074" y="5076835"/>
              <a:ext cx="1003300" cy="513080"/>
            </a:xfrm>
            <a:custGeom>
              <a:avLst/>
              <a:gdLst/>
              <a:ahLst/>
              <a:cxnLst/>
              <a:rect l="l" t="t" r="r" b="b"/>
              <a:pathLst>
                <a:path w="1003300" h="513079">
                  <a:moveTo>
                    <a:pt x="1003300" y="0"/>
                  </a:moveTo>
                  <a:lnTo>
                    <a:pt x="0" y="51276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13074" y="5076835"/>
              <a:ext cx="1003300" cy="513080"/>
            </a:xfrm>
            <a:custGeom>
              <a:avLst/>
              <a:gdLst/>
              <a:ahLst/>
              <a:cxnLst/>
              <a:rect l="l" t="t" r="r" b="b"/>
              <a:pathLst>
                <a:path w="1003300" h="513079">
                  <a:moveTo>
                    <a:pt x="0" y="512762"/>
                  </a:moveTo>
                  <a:lnTo>
                    <a:pt x="1003299" y="0"/>
                  </a:lnTo>
                </a:path>
              </a:pathLst>
            </a:custGeom>
            <a:ln w="2539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037144" y="5073651"/>
            <a:ext cx="525780" cy="551180"/>
            <a:chOff x="5037144" y="5073651"/>
            <a:chExt cx="525780" cy="551180"/>
          </a:xfrm>
        </p:grpSpPr>
        <p:sp>
          <p:nvSpPr>
            <p:cNvPr id="39" name="object 39"/>
            <p:cNvSpPr/>
            <p:nvPr/>
          </p:nvSpPr>
          <p:spPr>
            <a:xfrm>
              <a:off x="5049844" y="5086351"/>
              <a:ext cx="500380" cy="525780"/>
            </a:xfrm>
            <a:custGeom>
              <a:avLst/>
              <a:gdLst/>
              <a:ahLst/>
              <a:cxnLst/>
              <a:rect l="l" t="t" r="r" b="b"/>
              <a:pathLst>
                <a:path w="500379" h="525779">
                  <a:moveTo>
                    <a:pt x="500062" y="0"/>
                  </a:moveTo>
                  <a:lnTo>
                    <a:pt x="0" y="52546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49844" y="5086351"/>
              <a:ext cx="500380" cy="525780"/>
            </a:xfrm>
            <a:custGeom>
              <a:avLst/>
              <a:gdLst/>
              <a:ahLst/>
              <a:cxnLst/>
              <a:rect l="l" t="t" r="r" b="b"/>
              <a:pathLst>
                <a:path w="500379" h="525779">
                  <a:moveTo>
                    <a:pt x="0" y="525462"/>
                  </a:moveTo>
                  <a:lnTo>
                    <a:pt x="500061" y="0"/>
                  </a:lnTo>
                </a:path>
              </a:pathLst>
            </a:custGeom>
            <a:ln w="2539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102473" y="5176846"/>
            <a:ext cx="190500" cy="466725"/>
            <a:chOff x="7102473" y="5176846"/>
            <a:chExt cx="190500" cy="466725"/>
          </a:xfrm>
        </p:grpSpPr>
        <p:sp>
          <p:nvSpPr>
            <p:cNvPr id="42" name="object 42"/>
            <p:cNvSpPr/>
            <p:nvPr/>
          </p:nvSpPr>
          <p:spPr>
            <a:xfrm>
              <a:off x="7115173" y="5189546"/>
              <a:ext cx="165100" cy="441325"/>
            </a:xfrm>
            <a:custGeom>
              <a:avLst/>
              <a:gdLst/>
              <a:ahLst/>
              <a:cxnLst/>
              <a:rect l="l" t="t" r="r" b="b"/>
              <a:pathLst>
                <a:path w="165100" h="441325">
                  <a:moveTo>
                    <a:pt x="165100" y="0"/>
                  </a:moveTo>
                  <a:lnTo>
                    <a:pt x="0" y="441326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15173" y="5189546"/>
              <a:ext cx="165100" cy="441325"/>
            </a:xfrm>
            <a:custGeom>
              <a:avLst/>
              <a:gdLst/>
              <a:ahLst/>
              <a:cxnLst/>
              <a:rect l="l" t="t" r="r" b="b"/>
              <a:pathLst>
                <a:path w="165100" h="441325">
                  <a:moveTo>
                    <a:pt x="0" y="441325"/>
                  </a:moveTo>
                  <a:lnTo>
                    <a:pt x="165099" y="0"/>
                  </a:lnTo>
                </a:path>
              </a:pathLst>
            </a:custGeom>
            <a:ln w="2539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8769348" y="5073660"/>
            <a:ext cx="2257425" cy="551180"/>
            <a:chOff x="8769348" y="5073660"/>
            <a:chExt cx="2257425" cy="551180"/>
          </a:xfrm>
        </p:grpSpPr>
        <p:sp>
          <p:nvSpPr>
            <p:cNvPr id="45" name="object 45"/>
            <p:cNvSpPr/>
            <p:nvPr/>
          </p:nvSpPr>
          <p:spPr>
            <a:xfrm>
              <a:off x="8782048" y="5189538"/>
              <a:ext cx="139700" cy="422275"/>
            </a:xfrm>
            <a:custGeom>
              <a:avLst/>
              <a:gdLst/>
              <a:ahLst/>
              <a:cxnLst/>
              <a:rect l="l" t="t" r="r" b="b"/>
              <a:pathLst>
                <a:path w="139700" h="422275">
                  <a:moveTo>
                    <a:pt x="0" y="0"/>
                  </a:moveTo>
                  <a:lnTo>
                    <a:pt x="139700" y="422276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782048" y="5189539"/>
              <a:ext cx="139700" cy="422275"/>
            </a:xfrm>
            <a:custGeom>
              <a:avLst/>
              <a:gdLst/>
              <a:ahLst/>
              <a:cxnLst/>
              <a:rect l="l" t="t" r="r" b="b"/>
              <a:pathLst>
                <a:path w="139700" h="422275">
                  <a:moveTo>
                    <a:pt x="139699" y="422275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10837" y="5086360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4" h="503554">
                  <a:moveTo>
                    <a:pt x="0" y="0"/>
                  </a:moveTo>
                  <a:lnTo>
                    <a:pt x="503236" y="50323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10837" y="5086360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4" h="503554">
                  <a:moveTo>
                    <a:pt x="503236" y="50323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2196762" y="5064129"/>
            <a:ext cx="971550" cy="517525"/>
            <a:chOff x="12196762" y="5064129"/>
            <a:chExt cx="971550" cy="517525"/>
          </a:xfrm>
        </p:grpSpPr>
        <p:sp>
          <p:nvSpPr>
            <p:cNvPr id="50" name="object 50"/>
            <p:cNvSpPr/>
            <p:nvPr/>
          </p:nvSpPr>
          <p:spPr>
            <a:xfrm>
              <a:off x="12209461" y="5076828"/>
              <a:ext cx="946150" cy="492125"/>
            </a:xfrm>
            <a:custGeom>
              <a:avLst/>
              <a:gdLst/>
              <a:ahLst/>
              <a:cxnLst/>
              <a:rect l="l" t="t" r="r" b="b"/>
              <a:pathLst>
                <a:path w="946150" h="492125">
                  <a:moveTo>
                    <a:pt x="0" y="0"/>
                  </a:moveTo>
                  <a:lnTo>
                    <a:pt x="946151" y="492126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209462" y="5076829"/>
              <a:ext cx="946150" cy="492125"/>
            </a:xfrm>
            <a:custGeom>
              <a:avLst/>
              <a:gdLst/>
              <a:ahLst/>
              <a:cxnLst/>
              <a:rect l="l" t="t" r="r" b="b"/>
              <a:pathLst>
                <a:path w="946150" h="492125">
                  <a:moveTo>
                    <a:pt x="946149" y="492125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83612" y="2509836"/>
            <a:ext cx="15291435" cy="841375"/>
            <a:chOff x="483612" y="2509836"/>
            <a:chExt cx="15291435" cy="841375"/>
          </a:xfrm>
        </p:grpSpPr>
        <p:sp>
          <p:nvSpPr>
            <p:cNvPr id="53" name="object 53"/>
            <p:cNvSpPr/>
            <p:nvPr/>
          </p:nvSpPr>
          <p:spPr>
            <a:xfrm>
              <a:off x="488374" y="2514598"/>
              <a:ext cx="2528570" cy="831850"/>
            </a:xfrm>
            <a:custGeom>
              <a:avLst/>
              <a:gdLst/>
              <a:ahLst/>
              <a:cxnLst/>
              <a:rect l="l" t="t" r="r" b="b"/>
              <a:pathLst>
                <a:path w="2528570" h="831850">
                  <a:moveTo>
                    <a:pt x="2360931" y="0"/>
                  </a:moveTo>
                  <a:lnTo>
                    <a:pt x="167218" y="0"/>
                  </a:lnTo>
                  <a:lnTo>
                    <a:pt x="122765" y="5973"/>
                  </a:lnTo>
                  <a:lnTo>
                    <a:pt x="82820" y="22830"/>
                  </a:lnTo>
                  <a:lnTo>
                    <a:pt x="48977" y="48977"/>
                  </a:lnTo>
                  <a:lnTo>
                    <a:pt x="22830" y="82820"/>
                  </a:lnTo>
                  <a:lnTo>
                    <a:pt x="5973" y="122765"/>
                  </a:lnTo>
                  <a:lnTo>
                    <a:pt x="0" y="167218"/>
                  </a:lnTo>
                  <a:lnTo>
                    <a:pt x="0" y="664052"/>
                  </a:lnTo>
                  <a:lnTo>
                    <a:pt x="5973" y="708506"/>
                  </a:lnTo>
                  <a:lnTo>
                    <a:pt x="22830" y="748451"/>
                  </a:lnTo>
                  <a:lnTo>
                    <a:pt x="48977" y="782294"/>
                  </a:lnTo>
                  <a:lnTo>
                    <a:pt x="82820" y="808440"/>
                  </a:lnTo>
                  <a:lnTo>
                    <a:pt x="122765" y="825297"/>
                  </a:lnTo>
                  <a:lnTo>
                    <a:pt x="167218" y="831270"/>
                  </a:lnTo>
                  <a:lnTo>
                    <a:pt x="2360931" y="831270"/>
                  </a:lnTo>
                  <a:lnTo>
                    <a:pt x="2405384" y="825297"/>
                  </a:lnTo>
                  <a:lnTo>
                    <a:pt x="2445329" y="808440"/>
                  </a:lnTo>
                  <a:lnTo>
                    <a:pt x="2479172" y="782294"/>
                  </a:lnTo>
                  <a:lnTo>
                    <a:pt x="2505319" y="748451"/>
                  </a:lnTo>
                  <a:lnTo>
                    <a:pt x="2522176" y="708506"/>
                  </a:lnTo>
                  <a:lnTo>
                    <a:pt x="2528149" y="664052"/>
                  </a:lnTo>
                  <a:lnTo>
                    <a:pt x="2528149" y="167218"/>
                  </a:lnTo>
                  <a:lnTo>
                    <a:pt x="2522176" y="122765"/>
                  </a:lnTo>
                  <a:lnTo>
                    <a:pt x="2505319" y="82820"/>
                  </a:lnTo>
                  <a:lnTo>
                    <a:pt x="2479172" y="48977"/>
                  </a:lnTo>
                  <a:lnTo>
                    <a:pt x="2445329" y="22830"/>
                  </a:lnTo>
                  <a:lnTo>
                    <a:pt x="2405384" y="5973"/>
                  </a:lnTo>
                  <a:lnTo>
                    <a:pt x="236093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8374" y="2514598"/>
              <a:ext cx="2528570" cy="831850"/>
            </a:xfrm>
            <a:custGeom>
              <a:avLst/>
              <a:gdLst/>
              <a:ahLst/>
              <a:cxnLst/>
              <a:rect l="l" t="t" r="r" b="b"/>
              <a:pathLst>
                <a:path w="2528570" h="831850">
                  <a:moveTo>
                    <a:pt x="0" y="167218"/>
                  </a:moveTo>
                  <a:lnTo>
                    <a:pt x="5973" y="122765"/>
                  </a:lnTo>
                  <a:lnTo>
                    <a:pt x="22830" y="82820"/>
                  </a:lnTo>
                  <a:lnTo>
                    <a:pt x="48977" y="48977"/>
                  </a:lnTo>
                  <a:lnTo>
                    <a:pt x="82820" y="22830"/>
                  </a:lnTo>
                  <a:lnTo>
                    <a:pt x="122765" y="5973"/>
                  </a:lnTo>
                  <a:lnTo>
                    <a:pt x="167218" y="0"/>
                  </a:lnTo>
                  <a:lnTo>
                    <a:pt x="2360930" y="0"/>
                  </a:lnTo>
                  <a:lnTo>
                    <a:pt x="2405383" y="5973"/>
                  </a:lnTo>
                  <a:lnTo>
                    <a:pt x="2445329" y="22830"/>
                  </a:lnTo>
                  <a:lnTo>
                    <a:pt x="2479172" y="48977"/>
                  </a:lnTo>
                  <a:lnTo>
                    <a:pt x="2505319" y="82820"/>
                  </a:lnTo>
                  <a:lnTo>
                    <a:pt x="2522176" y="122765"/>
                  </a:lnTo>
                  <a:lnTo>
                    <a:pt x="2528149" y="167218"/>
                  </a:lnTo>
                  <a:lnTo>
                    <a:pt x="2528149" y="664052"/>
                  </a:lnTo>
                  <a:lnTo>
                    <a:pt x="2522176" y="708506"/>
                  </a:lnTo>
                  <a:lnTo>
                    <a:pt x="2505319" y="748451"/>
                  </a:lnTo>
                  <a:lnTo>
                    <a:pt x="2479172" y="782294"/>
                  </a:lnTo>
                  <a:lnTo>
                    <a:pt x="2445329" y="808441"/>
                  </a:lnTo>
                  <a:lnTo>
                    <a:pt x="2405383" y="825298"/>
                  </a:lnTo>
                  <a:lnTo>
                    <a:pt x="2360930" y="831271"/>
                  </a:lnTo>
                  <a:lnTo>
                    <a:pt x="167218" y="831271"/>
                  </a:lnTo>
                  <a:lnTo>
                    <a:pt x="122765" y="825298"/>
                  </a:lnTo>
                  <a:lnTo>
                    <a:pt x="82820" y="808441"/>
                  </a:lnTo>
                  <a:lnTo>
                    <a:pt x="48977" y="782294"/>
                  </a:lnTo>
                  <a:lnTo>
                    <a:pt x="22830" y="748451"/>
                  </a:lnTo>
                  <a:lnTo>
                    <a:pt x="5973" y="708506"/>
                  </a:lnTo>
                  <a:lnTo>
                    <a:pt x="0" y="664052"/>
                  </a:lnTo>
                  <a:lnTo>
                    <a:pt x="0" y="1672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241642" y="2514598"/>
              <a:ext cx="2528570" cy="831850"/>
            </a:xfrm>
            <a:custGeom>
              <a:avLst/>
              <a:gdLst/>
              <a:ahLst/>
              <a:cxnLst/>
              <a:rect l="l" t="t" r="r" b="b"/>
              <a:pathLst>
                <a:path w="2528569" h="831850">
                  <a:moveTo>
                    <a:pt x="2360930" y="0"/>
                  </a:moveTo>
                  <a:lnTo>
                    <a:pt x="167220" y="0"/>
                  </a:lnTo>
                  <a:lnTo>
                    <a:pt x="122766" y="5973"/>
                  </a:lnTo>
                  <a:lnTo>
                    <a:pt x="82820" y="22830"/>
                  </a:lnTo>
                  <a:lnTo>
                    <a:pt x="48977" y="48977"/>
                  </a:lnTo>
                  <a:lnTo>
                    <a:pt x="22830" y="82820"/>
                  </a:lnTo>
                  <a:lnTo>
                    <a:pt x="5973" y="122765"/>
                  </a:lnTo>
                  <a:lnTo>
                    <a:pt x="0" y="167218"/>
                  </a:lnTo>
                  <a:lnTo>
                    <a:pt x="0" y="664052"/>
                  </a:lnTo>
                  <a:lnTo>
                    <a:pt x="5973" y="708506"/>
                  </a:lnTo>
                  <a:lnTo>
                    <a:pt x="22830" y="748451"/>
                  </a:lnTo>
                  <a:lnTo>
                    <a:pt x="48977" y="782294"/>
                  </a:lnTo>
                  <a:lnTo>
                    <a:pt x="82820" y="808440"/>
                  </a:lnTo>
                  <a:lnTo>
                    <a:pt x="122766" y="825297"/>
                  </a:lnTo>
                  <a:lnTo>
                    <a:pt x="167220" y="831270"/>
                  </a:lnTo>
                  <a:lnTo>
                    <a:pt x="2360930" y="831270"/>
                  </a:lnTo>
                  <a:lnTo>
                    <a:pt x="2405384" y="825297"/>
                  </a:lnTo>
                  <a:lnTo>
                    <a:pt x="2445329" y="808440"/>
                  </a:lnTo>
                  <a:lnTo>
                    <a:pt x="2479173" y="782294"/>
                  </a:lnTo>
                  <a:lnTo>
                    <a:pt x="2505320" y="748451"/>
                  </a:lnTo>
                  <a:lnTo>
                    <a:pt x="2522177" y="708506"/>
                  </a:lnTo>
                  <a:lnTo>
                    <a:pt x="2528150" y="664052"/>
                  </a:lnTo>
                  <a:lnTo>
                    <a:pt x="2528150" y="167218"/>
                  </a:lnTo>
                  <a:lnTo>
                    <a:pt x="2522177" y="122765"/>
                  </a:lnTo>
                  <a:lnTo>
                    <a:pt x="2505320" y="82820"/>
                  </a:lnTo>
                  <a:lnTo>
                    <a:pt x="2479173" y="48977"/>
                  </a:lnTo>
                  <a:lnTo>
                    <a:pt x="2445329" y="22830"/>
                  </a:lnTo>
                  <a:lnTo>
                    <a:pt x="2405384" y="5973"/>
                  </a:lnTo>
                  <a:lnTo>
                    <a:pt x="236093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241641" y="2514598"/>
              <a:ext cx="2528570" cy="831850"/>
            </a:xfrm>
            <a:custGeom>
              <a:avLst/>
              <a:gdLst/>
              <a:ahLst/>
              <a:cxnLst/>
              <a:rect l="l" t="t" r="r" b="b"/>
              <a:pathLst>
                <a:path w="2528569" h="831850">
                  <a:moveTo>
                    <a:pt x="0" y="167218"/>
                  </a:moveTo>
                  <a:lnTo>
                    <a:pt x="5973" y="122765"/>
                  </a:lnTo>
                  <a:lnTo>
                    <a:pt x="22830" y="82820"/>
                  </a:lnTo>
                  <a:lnTo>
                    <a:pt x="48977" y="48977"/>
                  </a:lnTo>
                  <a:lnTo>
                    <a:pt x="82820" y="22830"/>
                  </a:lnTo>
                  <a:lnTo>
                    <a:pt x="122765" y="5973"/>
                  </a:lnTo>
                  <a:lnTo>
                    <a:pt x="167219" y="0"/>
                  </a:lnTo>
                  <a:lnTo>
                    <a:pt x="2360929" y="0"/>
                  </a:lnTo>
                  <a:lnTo>
                    <a:pt x="2405383" y="5973"/>
                  </a:lnTo>
                  <a:lnTo>
                    <a:pt x="2445328" y="22830"/>
                  </a:lnTo>
                  <a:lnTo>
                    <a:pt x="2479171" y="48977"/>
                  </a:lnTo>
                  <a:lnTo>
                    <a:pt x="2505318" y="82820"/>
                  </a:lnTo>
                  <a:lnTo>
                    <a:pt x="2522175" y="122765"/>
                  </a:lnTo>
                  <a:lnTo>
                    <a:pt x="2528148" y="167218"/>
                  </a:lnTo>
                  <a:lnTo>
                    <a:pt x="2528148" y="664052"/>
                  </a:lnTo>
                  <a:lnTo>
                    <a:pt x="2522175" y="708506"/>
                  </a:lnTo>
                  <a:lnTo>
                    <a:pt x="2505318" y="748451"/>
                  </a:lnTo>
                  <a:lnTo>
                    <a:pt x="2479171" y="782294"/>
                  </a:lnTo>
                  <a:lnTo>
                    <a:pt x="2445328" y="808441"/>
                  </a:lnTo>
                  <a:lnTo>
                    <a:pt x="2405383" y="825298"/>
                  </a:lnTo>
                  <a:lnTo>
                    <a:pt x="2360929" y="831271"/>
                  </a:lnTo>
                  <a:lnTo>
                    <a:pt x="167219" y="831271"/>
                  </a:lnTo>
                  <a:lnTo>
                    <a:pt x="122765" y="825298"/>
                  </a:lnTo>
                  <a:lnTo>
                    <a:pt x="82820" y="808441"/>
                  </a:lnTo>
                  <a:lnTo>
                    <a:pt x="48977" y="782294"/>
                  </a:lnTo>
                  <a:lnTo>
                    <a:pt x="22830" y="748451"/>
                  </a:lnTo>
                  <a:lnTo>
                    <a:pt x="5973" y="708506"/>
                  </a:lnTo>
                  <a:lnTo>
                    <a:pt x="0" y="664052"/>
                  </a:lnTo>
                  <a:lnTo>
                    <a:pt x="0" y="1672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000376" y="2531892"/>
            <a:ext cx="2914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01315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3201" y="2531892"/>
            <a:ext cx="2199005" cy="206375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76884" marR="245110" indent="121285">
              <a:lnSpc>
                <a:spcPts val="2800"/>
              </a:lnSpc>
              <a:spcBef>
                <a:spcPts val="260"/>
              </a:spcBef>
            </a:pPr>
            <a:r>
              <a:rPr sz="2400" b="1" spc="-5" dirty="0">
                <a:latin typeface="Calibri"/>
                <a:cs typeface="Calibri"/>
              </a:rPr>
              <a:t>Customer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Facing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243840" indent="-231775">
              <a:lnSpc>
                <a:spcPts val="2260"/>
              </a:lnSpc>
              <a:spcBef>
                <a:spcPts val="1385"/>
              </a:spcBef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Click</a:t>
            </a:r>
            <a:r>
              <a:rPr sz="2000" spc="-409" dirty="0">
                <a:latin typeface="Calibri"/>
                <a:cs typeface="Calibri"/>
              </a:rPr>
              <a:t>-­‐st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eam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16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Shopping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cart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241300" marR="45085" indent="-228600">
              <a:lnSpc>
                <a:spcPts val="2180"/>
              </a:lnSpc>
              <a:spcBef>
                <a:spcPts val="155"/>
              </a:spcBef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Online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transaction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754923" y="2531892"/>
            <a:ext cx="1504950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6990" marR="5080" indent="-34925">
              <a:lnSpc>
                <a:spcPts val="2800"/>
              </a:lnSpc>
              <a:spcBef>
                <a:spcPts val="260"/>
              </a:spcBef>
            </a:pPr>
            <a:r>
              <a:rPr sz="2400" b="1" spc="-5" dirty="0">
                <a:latin typeface="Calibri"/>
                <a:cs typeface="Calibri"/>
              </a:rPr>
              <a:t>Outside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Datacenter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224154" y="3439458"/>
            <a:ext cx="2330450" cy="17049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483234" indent="-228600">
              <a:lnSpc>
                <a:spcPts val="2100"/>
              </a:lnSpc>
              <a:spcBef>
                <a:spcPts val="420"/>
              </a:spcBef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Manufa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tu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ing,  </a:t>
            </a:r>
            <a:r>
              <a:rPr sz="2000" spc="-5" dirty="0">
                <a:latin typeface="Calibri"/>
                <a:cs typeface="Calibri"/>
              </a:rPr>
              <a:t>logistics…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105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CDRs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IPDRs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15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Power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consumption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15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RFID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243840" indent="-231775">
              <a:lnSpc>
                <a:spcPts val="2300"/>
              </a:lnSpc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GPS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0152074" y="2921001"/>
            <a:ext cx="3095625" cy="19050"/>
            <a:chOff x="10152074" y="2921001"/>
            <a:chExt cx="3095625" cy="19050"/>
          </a:xfrm>
        </p:grpSpPr>
        <p:sp>
          <p:nvSpPr>
            <p:cNvPr id="62" name="object 62"/>
            <p:cNvSpPr/>
            <p:nvPr/>
          </p:nvSpPr>
          <p:spPr>
            <a:xfrm>
              <a:off x="10161596" y="2930526"/>
              <a:ext cx="3076575" cy="0"/>
            </a:xfrm>
            <a:custGeom>
              <a:avLst/>
              <a:gdLst/>
              <a:ahLst/>
              <a:cxnLst/>
              <a:rect l="l" t="t" r="r" b="b"/>
              <a:pathLst>
                <a:path w="3076575">
                  <a:moveTo>
                    <a:pt x="3076578" y="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161599" y="2930526"/>
              <a:ext cx="3076575" cy="0"/>
            </a:xfrm>
            <a:custGeom>
              <a:avLst/>
              <a:gdLst/>
              <a:ahLst/>
              <a:cxnLst/>
              <a:rect l="l" t="t" r="r" b="b"/>
              <a:pathLst>
                <a:path w="3076575">
                  <a:moveTo>
                    <a:pt x="3076574" y="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11797" y="122080"/>
            <a:ext cx="128441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0" dirty="0"/>
              <a:t>Inde</a:t>
            </a:r>
            <a:r>
              <a:rPr sz="6000" dirty="0"/>
              <a:t>x</a:t>
            </a:r>
            <a:r>
              <a:rPr sz="6000" spc="-300" dirty="0"/>
              <a:t> </a:t>
            </a:r>
            <a:r>
              <a:rPr sz="6000" spc="-150" dirty="0"/>
              <a:t>a</a:t>
            </a:r>
            <a:r>
              <a:rPr sz="6000" spc="-145" dirty="0"/>
              <a:t>l</a:t>
            </a:r>
            <a:r>
              <a:rPr sz="6000" dirty="0"/>
              <a:t>l</a:t>
            </a:r>
            <a:r>
              <a:rPr sz="6000" spc="-300" dirty="0"/>
              <a:t> </a:t>
            </a:r>
            <a:r>
              <a:rPr sz="6000" spc="-155" dirty="0"/>
              <a:t>dat</a:t>
            </a:r>
            <a:r>
              <a:rPr sz="6000" dirty="0"/>
              <a:t>a</a:t>
            </a:r>
            <a:r>
              <a:rPr sz="6000" spc="-310" dirty="0"/>
              <a:t> </a:t>
            </a:r>
            <a:r>
              <a:rPr sz="6000" spc="-150" dirty="0"/>
              <a:t>w</a:t>
            </a:r>
            <a:r>
              <a:rPr sz="6000" spc="-145" dirty="0"/>
              <a:t>i</a:t>
            </a:r>
            <a:r>
              <a:rPr sz="6000" spc="-150" dirty="0"/>
              <a:t>thou</a:t>
            </a:r>
            <a:r>
              <a:rPr sz="6000" dirty="0"/>
              <a:t>t</a:t>
            </a:r>
            <a:r>
              <a:rPr sz="6000" spc="-300" dirty="0"/>
              <a:t> </a:t>
            </a:r>
            <a:r>
              <a:rPr sz="6000" spc="-155" dirty="0"/>
              <a:t>parser</a:t>
            </a:r>
            <a:r>
              <a:rPr sz="6000" dirty="0"/>
              <a:t>s</a:t>
            </a:r>
            <a:r>
              <a:rPr sz="6000" spc="-310" dirty="0"/>
              <a:t> </a:t>
            </a:r>
            <a:r>
              <a:rPr sz="6000" spc="-155" dirty="0"/>
              <a:t>o</a:t>
            </a:r>
            <a:r>
              <a:rPr sz="6000" dirty="0"/>
              <a:t>r</a:t>
            </a:r>
            <a:r>
              <a:rPr sz="6000" spc="-305" dirty="0"/>
              <a:t> </a:t>
            </a:r>
            <a:r>
              <a:rPr sz="6000" spc="-150" dirty="0"/>
              <a:t>connectors</a:t>
            </a:r>
            <a:endParaRPr sz="6000"/>
          </a:p>
        </p:txBody>
      </p:sp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76119" y="714895"/>
            <a:ext cx="1317566" cy="1321723"/>
          </a:xfrm>
          <a:prstGeom prst="rect">
            <a:avLst/>
          </a:prstGeom>
        </p:spPr>
      </p:pic>
      <p:sp>
        <p:nvSpPr>
          <p:cNvPr id="66" name="object 6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4763" y="1242753"/>
            <a:ext cx="11064240" cy="6912032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816494" y="1273907"/>
          <a:ext cx="10821035" cy="6709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2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04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sourcetype="access_combined"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|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JSESSIONID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|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where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mvcount(clientip)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93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8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835544" y="1292958"/>
            <a:ext cx="10801985" cy="6690995"/>
            <a:chOff x="2835544" y="1292958"/>
            <a:chExt cx="10801985" cy="66909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5544" y="1292958"/>
              <a:ext cx="10801582" cy="66905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29370" y="2573868"/>
              <a:ext cx="6536055" cy="203200"/>
            </a:xfrm>
            <a:custGeom>
              <a:avLst/>
              <a:gdLst/>
              <a:ahLst/>
              <a:cxnLst/>
              <a:rect l="l" t="t" r="r" b="b"/>
              <a:pathLst>
                <a:path w="6536055" h="203200">
                  <a:moveTo>
                    <a:pt x="6536052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6536052" y="203200"/>
                  </a:lnTo>
                  <a:lnTo>
                    <a:pt x="6536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32664" y="0"/>
            <a:ext cx="12598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8830" algn="l"/>
              </a:tabLst>
            </a:pPr>
            <a:r>
              <a:rPr sz="6000" spc="-5" dirty="0"/>
              <a:t>Search</a:t>
            </a:r>
            <a:r>
              <a:rPr sz="6000" spc="15" dirty="0"/>
              <a:t> </a:t>
            </a:r>
            <a:r>
              <a:rPr sz="6000" spc="-5" dirty="0"/>
              <a:t>using</a:t>
            </a:r>
            <a:r>
              <a:rPr sz="6000" spc="15" dirty="0"/>
              <a:t> </a:t>
            </a:r>
            <a:r>
              <a:rPr sz="6000" dirty="0"/>
              <a:t>a	</a:t>
            </a:r>
            <a:r>
              <a:rPr sz="6000" spc="-5" dirty="0"/>
              <a:t>powerful</a:t>
            </a:r>
            <a:r>
              <a:rPr sz="6000" spc="-10" dirty="0"/>
              <a:t> </a:t>
            </a:r>
            <a:r>
              <a:rPr sz="6000" spc="-5" dirty="0"/>
              <a:t>search</a:t>
            </a:r>
            <a:r>
              <a:rPr sz="6000" spc="-10" dirty="0"/>
              <a:t> </a:t>
            </a:r>
            <a:r>
              <a:rPr sz="6000" spc="-5" dirty="0"/>
              <a:t>language</a:t>
            </a:r>
            <a:endParaRPr sz="60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88047" y="5048858"/>
            <a:ext cx="8441242" cy="28420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67306" y="594361"/>
            <a:ext cx="1184563" cy="117209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8640198"/>
            <a:ext cx="395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Copyright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2011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Company Confidential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2080" y="8620091"/>
            <a:ext cx="309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Visibility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most.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39773" y="0"/>
            <a:ext cx="69735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Automatic</a:t>
            </a:r>
            <a:r>
              <a:rPr sz="6000" spc="-35" dirty="0"/>
              <a:t> </a:t>
            </a:r>
            <a:r>
              <a:rPr sz="6000" spc="-5" dirty="0"/>
              <a:t>Chronology</a:t>
            </a:r>
            <a:endParaRPr sz="6000"/>
          </a:p>
        </p:txBody>
      </p:sp>
      <p:sp>
        <p:nvSpPr>
          <p:cNvPr id="5" name="object 5"/>
          <p:cNvSpPr txBox="1"/>
          <p:nvPr/>
        </p:nvSpPr>
        <p:spPr>
          <a:xfrm>
            <a:off x="8012025" y="8641984"/>
            <a:ext cx="25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31834" y="1096704"/>
            <a:ext cx="13143230" cy="7000240"/>
            <a:chOff x="1731834" y="1096704"/>
            <a:chExt cx="13143230" cy="70002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1834" y="1096704"/>
              <a:ext cx="13142683" cy="69595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8890" y="4922778"/>
              <a:ext cx="1102973" cy="9840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34126" y="4918015"/>
              <a:ext cx="1112520" cy="993775"/>
            </a:xfrm>
            <a:custGeom>
              <a:avLst/>
              <a:gdLst/>
              <a:ahLst/>
              <a:cxnLst/>
              <a:rect l="l" t="t" r="r" b="b"/>
              <a:pathLst>
                <a:path w="1112520" h="993775">
                  <a:moveTo>
                    <a:pt x="0" y="0"/>
                  </a:moveTo>
                  <a:lnTo>
                    <a:pt x="1112440" y="0"/>
                  </a:lnTo>
                  <a:lnTo>
                    <a:pt x="1112440" y="993377"/>
                  </a:lnTo>
                  <a:lnTo>
                    <a:pt x="0" y="99337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7886" y="7040880"/>
              <a:ext cx="1758142" cy="10557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9150" y="7080465"/>
              <a:ext cx="1620732" cy="9220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14387" y="7075703"/>
              <a:ext cx="1630680" cy="931544"/>
            </a:xfrm>
            <a:custGeom>
              <a:avLst/>
              <a:gdLst/>
              <a:ahLst/>
              <a:cxnLst/>
              <a:rect l="l" t="t" r="r" b="b"/>
              <a:pathLst>
                <a:path w="1630679" h="931545">
                  <a:moveTo>
                    <a:pt x="0" y="0"/>
                  </a:moveTo>
                  <a:lnTo>
                    <a:pt x="1630361" y="0"/>
                  </a:lnTo>
                  <a:lnTo>
                    <a:pt x="1630361" y="931465"/>
                  </a:lnTo>
                  <a:lnTo>
                    <a:pt x="0" y="9314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0520" y="5943600"/>
              <a:ext cx="1471352" cy="11346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3241" y="5983765"/>
              <a:ext cx="1332599" cy="1000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98479" y="5979002"/>
              <a:ext cx="1342390" cy="1010285"/>
            </a:xfrm>
            <a:custGeom>
              <a:avLst/>
              <a:gdLst/>
              <a:ahLst/>
              <a:cxnLst/>
              <a:rect l="l" t="t" r="r" b="b"/>
              <a:pathLst>
                <a:path w="1342389" h="1010284">
                  <a:moveTo>
                    <a:pt x="0" y="0"/>
                  </a:moveTo>
                  <a:lnTo>
                    <a:pt x="1342230" y="0"/>
                  </a:lnTo>
                  <a:lnTo>
                    <a:pt x="1342230" y="1010046"/>
                  </a:lnTo>
                  <a:lnTo>
                    <a:pt x="0" y="101004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1302" y="3828011"/>
              <a:ext cx="1454726" cy="11014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1815" y="3870438"/>
              <a:ext cx="1320051" cy="962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17051" y="3865676"/>
              <a:ext cx="1329690" cy="972819"/>
            </a:xfrm>
            <a:custGeom>
              <a:avLst/>
              <a:gdLst/>
              <a:ahLst/>
              <a:cxnLst/>
              <a:rect l="l" t="t" r="r" b="b"/>
              <a:pathLst>
                <a:path w="1329689" h="972820">
                  <a:moveTo>
                    <a:pt x="0" y="0"/>
                  </a:moveTo>
                  <a:lnTo>
                    <a:pt x="1329530" y="0"/>
                  </a:lnTo>
                  <a:lnTo>
                    <a:pt x="1329530" y="972343"/>
                  </a:lnTo>
                  <a:lnTo>
                    <a:pt x="0" y="97234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7887" y="2826327"/>
              <a:ext cx="1762297" cy="10598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0690" y="2866819"/>
              <a:ext cx="1623407" cy="92353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15928" y="2862056"/>
              <a:ext cx="1633220" cy="933450"/>
            </a:xfrm>
            <a:custGeom>
              <a:avLst/>
              <a:gdLst/>
              <a:ahLst/>
              <a:cxnLst/>
              <a:rect l="l" t="t" r="r" b="b"/>
              <a:pathLst>
                <a:path w="1633220" h="933450">
                  <a:moveTo>
                    <a:pt x="0" y="0"/>
                  </a:moveTo>
                  <a:lnTo>
                    <a:pt x="1632743" y="0"/>
                  </a:lnTo>
                  <a:lnTo>
                    <a:pt x="1632743" y="933052"/>
                  </a:lnTo>
                  <a:lnTo>
                    <a:pt x="0" y="93305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4516" y="2074025"/>
              <a:ext cx="2747356" cy="7315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4874" y="2116444"/>
              <a:ext cx="2614358" cy="59645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20112" y="2111682"/>
              <a:ext cx="2623820" cy="606425"/>
            </a:xfrm>
            <a:custGeom>
              <a:avLst/>
              <a:gdLst/>
              <a:ahLst/>
              <a:cxnLst/>
              <a:rect l="l" t="t" r="r" b="b"/>
              <a:pathLst>
                <a:path w="2623820" h="606425">
                  <a:moveTo>
                    <a:pt x="0" y="0"/>
                  </a:moveTo>
                  <a:lnTo>
                    <a:pt x="2623740" y="0"/>
                  </a:lnTo>
                  <a:lnTo>
                    <a:pt x="2623740" y="606028"/>
                  </a:lnTo>
                  <a:lnTo>
                    <a:pt x="0" y="60602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8860">
              <a:lnSpc>
                <a:spcPct val="100000"/>
              </a:lnSpc>
              <a:spcBef>
                <a:spcPts val="100"/>
              </a:spcBef>
              <a:tabLst>
                <a:tab pos="6812915" algn="l"/>
              </a:tabLst>
            </a:pPr>
            <a:r>
              <a:rPr spc="-5" dirty="0"/>
              <a:t>20:23:49</a:t>
            </a:r>
            <a:r>
              <a:rPr spc="5" dirty="0"/>
              <a:t> </a:t>
            </a:r>
            <a:r>
              <a:rPr dirty="0"/>
              <a:t>– </a:t>
            </a:r>
            <a:r>
              <a:rPr spc="-5" dirty="0"/>
              <a:t>20:28:16	</a:t>
            </a:r>
            <a:r>
              <a:rPr spc="-5" dirty="0">
                <a:solidFill>
                  <a:srgbClr val="000000"/>
                </a:solidFill>
              </a:rPr>
              <a:t>Firewall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events</a:t>
            </a:r>
          </a:p>
          <a:p>
            <a:pPr marL="5179695" marR="5080" indent="-1582420">
              <a:lnSpc>
                <a:spcPts val="3400"/>
              </a:lnSpc>
              <a:spcBef>
                <a:spcPts val="2305"/>
              </a:spcBef>
              <a:tabLst>
                <a:tab pos="5165090" algn="l"/>
              </a:tabLst>
            </a:pPr>
            <a:r>
              <a:rPr dirty="0"/>
              <a:t>20:28:16	</a:t>
            </a:r>
            <a:r>
              <a:rPr dirty="0">
                <a:solidFill>
                  <a:srgbClr val="000000"/>
                </a:solidFill>
              </a:rPr>
              <a:t>Events</a:t>
            </a:r>
            <a:r>
              <a:rPr spc="-5" dirty="0">
                <a:solidFill>
                  <a:srgbClr val="000000"/>
                </a:solidFill>
              </a:rPr>
              <a:t> detected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moving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across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network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from </a:t>
            </a:r>
            <a:r>
              <a:rPr spc="-6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SQL</a:t>
            </a:r>
            <a:r>
              <a:rPr spc="-5" dirty="0">
                <a:solidFill>
                  <a:srgbClr val="000000"/>
                </a:solidFill>
              </a:rPr>
              <a:t> server</a:t>
            </a:r>
            <a:r>
              <a:rPr dirty="0">
                <a:solidFill>
                  <a:srgbClr val="000000"/>
                </a:solidFill>
              </a:rPr>
              <a:t> to </a:t>
            </a:r>
            <a:r>
              <a:rPr spc="-5" dirty="0">
                <a:solidFill>
                  <a:srgbClr val="000000"/>
                </a:solidFill>
              </a:rPr>
              <a:t>other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nodes</a:t>
            </a:r>
          </a:p>
          <a:p>
            <a:pPr marL="3578860">
              <a:lnSpc>
                <a:spcPct val="100000"/>
              </a:lnSpc>
              <a:spcBef>
                <a:spcPts val="2410"/>
              </a:spcBef>
              <a:tabLst>
                <a:tab pos="5146040" algn="l"/>
              </a:tabLst>
            </a:pPr>
            <a:r>
              <a:rPr dirty="0"/>
              <a:t>20:24:10	</a:t>
            </a:r>
            <a:r>
              <a:rPr spc="-5" dirty="0">
                <a:solidFill>
                  <a:srgbClr val="000000"/>
                </a:solidFill>
              </a:rPr>
              <a:t>Reboot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Sever</a:t>
            </a:r>
            <a:r>
              <a:rPr spc="-5" dirty="0">
                <a:solidFill>
                  <a:srgbClr val="000000"/>
                </a:solidFill>
              </a:rPr>
              <a:t> Logs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/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Odd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Audit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Events</a:t>
            </a:r>
          </a:p>
          <a:p>
            <a:pPr marL="3616960" marR="2207895" indent="-38735">
              <a:lnSpc>
                <a:spcPct val="243800"/>
              </a:lnSpc>
              <a:tabLst>
                <a:tab pos="5146040" algn="l"/>
                <a:tab pos="5184775" algn="l"/>
              </a:tabLst>
            </a:pPr>
            <a:r>
              <a:rPr dirty="0"/>
              <a:t>20:23:54	</a:t>
            </a:r>
            <a:r>
              <a:rPr spc="-5" dirty="0">
                <a:solidFill>
                  <a:srgbClr val="000000"/>
                </a:solidFill>
              </a:rPr>
              <a:t>Web Service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Unavailable 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20:23:50		</a:t>
            </a:r>
            <a:r>
              <a:rPr spc="-5" dirty="0">
                <a:solidFill>
                  <a:srgbClr val="000000"/>
                </a:solidFill>
              </a:rPr>
              <a:t>CPU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Spike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on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OS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of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SQL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Server</a:t>
            </a:r>
          </a:p>
          <a:p>
            <a:pPr marL="3566160">
              <a:lnSpc>
                <a:spcPct val="100000"/>
              </a:lnSpc>
              <a:spcBef>
                <a:spcPts val="35"/>
              </a:spcBef>
            </a:pPr>
            <a:endParaRPr sz="3700"/>
          </a:p>
          <a:p>
            <a:pPr marL="3616960">
              <a:lnSpc>
                <a:spcPct val="100000"/>
              </a:lnSpc>
              <a:tabLst>
                <a:tab pos="5184775" algn="l"/>
              </a:tabLst>
            </a:pPr>
            <a:r>
              <a:rPr dirty="0"/>
              <a:t>20:23:49	</a:t>
            </a:r>
            <a:r>
              <a:rPr spc="-5" dirty="0">
                <a:solidFill>
                  <a:srgbClr val="000000"/>
                </a:solidFill>
              </a:rPr>
              <a:t>Medium priority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IDS events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SQL</a:t>
            </a:r>
            <a:r>
              <a:rPr spc="-5" dirty="0">
                <a:solidFill>
                  <a:srgbClr val="000000"/>
                </a:solidFill>
              </a:rPr>
              <a:t> Server</a:t>
            </a:r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809672" y="946794"/>
            <a:ext cx="1257298" cy="12572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734" y="1292958"/>
            <a:ext cx="13059410" cy="6690995"/>
            <a:chOff x="577734" y="1292958"/>
            <a:chExt cx="13059410" cy="6690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5544" y="1292958"/>
              <a:ext cx="10801582" cy="66905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734" y="2148839"/>
              <a:ext cx="4862945" cy="49211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251" y="2208823"/>
              <a:ext cx="4688409" cy="47468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3963" y="2194536"/>
              <a:ext cx="4717415" cy="4775835"/>
            </a:xfrm>
            <a:custGeom>
              <a:avLst/>
              <a:gdLst/>
              <a:ahLst/>
              <a:cxnLst/>
              <a:rect l="l" t="t" r="r" b="b"/>
              <a:pathLst>
                <a:path w="4717415" h="4775834">
                  <a:moveTo>
                    <a:pt x="0" y="0"/>
                  </a:moveTo>
                  <a:lnTo>
                    <a:pt x="4716858" y="0"/>
                  </a:lnTo>
                  <a:lnTo>
                    <a:pt x="4716858" y="4775595"/>
                  </a:lnTo>
                  <a:lnTo>
                    <a:pt x="0" y="477559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81843" y="0"/>
            <a:ext cx="55003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Alert</a:t>
            </a:r>
            <a:r>
              <a:rPr sz="6000" spc="-20" dirty="0"/>
              <a:t> </a:t>
            </a:r>
            <a:r>
              <a:rPr sz="6000" dirty="0"/>
              <a:t>in</a:t>
            </a:r>
            <a:r>
              <a:rPr sz="6000" spc="-20" dirty="0"/>
              <a:t> </a:t>
            </a:r>
            <a:r>
              <a:rPr sz="6000" spc="-5" dirty="0"/>
              <a:t>Real</a:t>
            </a:r>
            <a:r>
              <a:rPr sz="6000" spc="-15" dirty="0"/>
              <a:t> </a:t>
            </a:r>
            <a:r>
              <a:rPr sz="6000" spc="-5" dirty="0"/>
              <a:t>Time</a:t>
            </a:r>
            <a:endParaRPr sz="6000"/>
          </a:p>
        </p:txBody>
      </p:sp>
      <p:sp>
        <p:nvSpPr>
          <p:cNvPr id="8" name="object 8"/>
          <p:cNvSpPr txBox="1"/>
          <p:nvPr/>
        </p:nvSpPr>
        <p:spPr>
          <a:xfrm>
            <a:off x="1524509" y="7164558"/>
            <a:ext cx="240665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latin typeface="Calibri"/>
                <a:cs typeface="Calibri"/>
              </a:rPr>
              <a:t>Define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Alert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19403" y="702427"/>
            <a:ext cx="10495280" cy="6343015"/>
            <a:chOff x="5619403" y="702427"/>
            <a:chExt cx="10495280" cy="63430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9403" y="2872047"/>
              <a:ext cx="5187141" cy="41729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7934" y="2930770"/>
              <a:ext cx="5016498" cy="40004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63647" y="2916482"/>
              <a:ext cx="5045075" cy="4029075"/>
            </a:xfrm>
            <a:custGeom>
              <a:avLst/>
              <a:gdLst/>
              <a:ahLst/>
              <a:cxnLst/>
              <a:rect l="l" t="t" r="r" b="b"/>
              <a:pathLst>
                <a:path w="5045075" h="4029075">
                  <a:moveTo>
                    <a:pt x="0" y="0"/>
                  </a:moveTo>
                  <a:lnTo>
                    <a:pt x="5045072" y="0"/>
                  </a:lnTo>
                  <a:lnTo>
                    <a:pt x="5045072" y="4029073"/>
                  </a:lnTo>
                  <a:lnTo>
                    <a:pt x="0" y="4029073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5927" y="2165465"/>
              <a:ext cx="4630188" cy="48629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7024" y="2224893"/>
              <a:ext cx="4454306" cy="46917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02735" y="2210606"/>
              <a:ext cx="4483100" cy="4720590"/>
            </a:xfrm>
            <a:custGeom>
              <a:avLst/>
              <a:gdLst/>
              <a:ahLst/>
              <a:cxnLst/>
              <a:rect l="l" t="t" r="r" b="b"/>
              <a:pathLst>
                <a:path w="4483100" h="4720590">
                  <a:moveTo>
                    <a:pt x="0" y="0"/>
                  </a:moveTo>
                  <a:lnTo>
                    <a:pt x="4482700" y="0"/>
                  </a:lnTo>
                  <a:lnTo>
                    <a:pt x="4482700" y="4720429"/>
                  </a:lnTo>
                  <a:lnTo>
                    <a:pt x="0" y="472042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6287" y="702427"/>
              <a:ext cx="1167937" cy="103909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209903" y="7164558"/>
            <a:ext cx="201612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latin typeface="Calibri"/>
                <a:cs typeface="Calibri"/>
              </a:rPr>
              <a:t>Alert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Options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231021" y="7164558"/>
            <a:ext cx="264096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latin typeface="Calibri"/>
                <a:cs typeface="Calibri"/>
              </a:rPr>
              <a:t>Who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gets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Alerted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1384" y="1115294"/>
            <a:ext cx="12470765" cy="7004684"/>
            <a:chOff x="1841384" y="1115294"/>
            <a:chExt cx="12470765" cy="70046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1384" y="1115294"/>
              <a:ext cx="12470669" cy="70040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08780" y="4985102"/>
              <a:ext cx="1250950" cy="386715"/>
            </a:xfrm>
            <a:custGeom>
              <a:avLst/>
              <a:gdLst/>
              <a:ahLst/>
              <a:cxnLst/>
              <a:rect l="l" t="t" r="r" b="b"/>
              <a:pathLst>
                <a:path w="1250950" h="386714">
                  <a:moveTo>
                    <a:pt x="0" y="0"/>
                  </a:moveTo>
                  <a:lnTo>
                    <a:pt x="1250935" y="386461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2658" y="4936360"/>
              <a:ext cx="183786" cy="1652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053" y="5255088"/>
              <a:ext cx="183786" cy="1652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108761" y="3926721"/>
              <a:ext cx="1010919" cy="314325"/>
            </a:xfrm>
            <a:custGeom>
              <a:avLst/>
              <a:gdLst/>
              <a:ahLst/>
              <a:cxnLst/>
              <a:rect l="l" t="t" r="r" b="b"/>
              <a:pathLst>
                <a:path w="1010920" h="314325">
                  <a:moveTo>
                    <a:pt x="0" y="314104"/>
                  </a:moveTo>
                  <a:lnTo>
                    <a:pt x="101046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2658" y="4124196"/>
              <a:ext cx="183814" cy="1651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1520" y="3878209"/>
              <a:ext cx="183813" cy="1651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8840" y="3175462"/>
              <a:ext cx="2335875" cy="109727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02366" y="0"/>
            <a:ext cx="104597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7920" algn="l"/>
                <a:tab pos="5358765" algn="l"/>
              </a:tabLst>
            </a:pPr>
            <a:r>
              <a:rPr sz="6000" spc="-5" dirty="0"/>
              <a:t>Enrich</a:t>
            </a:r>
            <a:r>
              <a:rPr sz="6000" spc="10" dirty="0"/>
              <a:t> </a:t>
            </a:r>
            <a:r>
              <a:rPr sz="6000" dirty="0"/>
              <a:t>data	</a:t>
            </a:r>
            <a:r>
              <a:rPr sz="6000" spc="-5" dirty="0"/>
              <a:t>from	external</a:t>
            </a:r>
            <a:r>
              <a:rPr sz="6000" spc="-45" dirty="0"/>
              <a:t> </a:t>
            </a:r>
            <a:r>
              <a:rPr sz="6000" spc="-5" dirty="0"/>
              <a:t>sources</a:t>
            </a:r>
            <a:endParaRPr sz="6000"/>
          </a:p>
        </p:txBody>
      </p:sp>
      <p:sp>
        <p:nvSpPr>
          <p:cNvPr id="12" name="object 12"/>
          <p:cNvSpPr txBox="1"/>
          <p:nvPr/>
        </p:nvSpPr>
        <p:spPr>
          <a:xfrm>
            <a:off x="3016761" y="3505272"/>
            <a:ext cx="1183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LDAP,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31966" y="3221183"/>
            <a:ext cx="11463655" cy="1093470"/>
            <a:chOff x="2231966" y="3221183"/>
            <a:chExt cx="11463655" cy="109347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1966" y="3341717"/>
              <a:ext cx="665018" cy="8104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5217" y="3512127"/>
              <a:ext cx="577734" cy="3491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9339" y="3221183"/>
              <a:ext cx="2335875" cy="109312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401289" y="3365169"/>
            <a:ext cx="83375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84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ts val="2840"/>
              </a:lnSpc>
            </a:pPr>
            <a:r>
              <a:rPr sz="2400" dirty="0">
                <a:latin typeface="Calibri"/>
                <a:cs typeface="Calibri"/>
              </a:rPr>
              <a:t>Lists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04996" y="3221183"/>
            <a:ext cx="8900160" cy="2814320"/>
            <a:chOff x="4104996" y="3221183"/>
            <a:chExt cx="8900160" cy="281432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42467" y="3221183"/>
              <a:ext cx="635923" cy="7730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67158" y="3441470"/>
              <a:ext cx="399010" cy="3948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8844" y="3337561"/>
              <a:ext cx="640079" cy="7730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87692" y="3557848"/>
              <a:ext cx="394854" cy="3990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79379" y="3458095"/>
              <a:ext cx="635923" cy="7730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4070" y="3678383"/>
              <a:ext cx="399010" cy="3948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74126" y="3950794"/>
              <a:ext cx="1036955" cy="333375"/>
            </a:xfrm>
            <a:custGeom>
              <a:avLst/>
              <a:gdLst/>
              <a:ahLst/>
              <a:cxnLst/>
              <a:rect l="l" t="t" r="r" b="b"/>
              <a:pathLst>
                <a:path w="1036954" h="333375">
                  <a:moveTo>
                    <a:pt x="0" y="0"/>
                  </a:moveTo>
                  <a:lnTo>
                    <a:pt x="1036880" y="333256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38132" y="3903554"/>
              <a:ext cx="183951" cy="16471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3050" y="4166577"/>
              <a:ext cx="183950" cy="16471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41894" y="4950519"/>
              <a:ext cx="1468755" cy="328295"/>
            </a:xfrm>
            <a:custGeom>
              <a:avLst/>
              <a:gdLst/>
              <a:ahLst/>
              <a:cxnLst/>
              <a:rect l="l" t="t" r="r" b="b"/>
              <a:pathLst>
                <a:path w="1468754" h="328295">
                  <a:moveTo>
                    <a:pt x="0" y="328004"/>
                  </a:moveTo>
                  <a:lnTo>
                    <a:pt x="146845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04996" y="5169498"/>
              <a:ext cx="181958" cy="1681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65292" y="4891388"/>
              <a:ext cx="181960" cy="1681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03825" y="3976157"/>
              <a:ext cx="4105995" cy="11715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34771" y="4390263"/>
              <a:ext cx="452194" cy="462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69288" y="4382120"/>
              <a:ext cx="660399" cy="6651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90533" y="4720783"/>
              <a:ext cx="1314441" cy="13144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1727169" y="5204687"/>
            <a:ext cx="1203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CRM/ERP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589621" y="4641395"/>
            <a:ext cx="1314441" cy="131444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827101" y="5054961"/>
            <a:ext cx="802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CMDB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573683" y="4854632"/>
            <a:ext cx="4829810" cy="2839085"/>
            <a:chOff x="5573683" y="4854632"/>
            <a:chExt cx="4829810" cy="2839085"/>
          </a:xfrm>
        </p:grpSpPr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34497" y="4854632"/>
              <a:ext cx="353290" cy="34497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85676" y="4887062"/>
              <a:ext cx="250153" cy="23088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80913" y="4882300"/>
              <a:ext cx="259678" cy="2404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73683" y="6475614"/>
              <a:ext cx="4829694" cy="12178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19337" y="6502785"/>
              <a:ext cx="4637405" cy="1097280"/>
            </a:xfrm>
            <a:custGeom>
              <a:avLst/>
              <a:gdLst/>
              <a:ahLst/>
              <a:cxnLst/>
              <a:rect l="l" t="t" r="r" b="b"/>
              <a:pathLst>
                <a:path w="4637405" h="1097279">
                  <a:moveTo>
                    <a:pt x="4454098" y="0"/>
                  </a:moveTo>
                  <a:lnTo>
                    <a:pt x="182866" y="0"/>
                  </a:lnTo>
                  <a:lnTo>
                    <a:pt x="134252" y="6532"/>
                  </a:lnTo>
                  <a:lnTo>
                    <a:pt x="90570" y="24966"/>
                  </a:lnTo>
                  <a:lnTo>
                    <a:pt x="53560" y="53560"/>
                  </a:lnTo>
                  <a:lnTo>
                    <a:pt x="24966" y="90570"/>
                  </a:lnTo>
                  <a:lnTo>
                    <a:pt x="6532" y="134252"/>
                  </a:lnTo>
                  <a:lnTo>
                    <a:pt x="0" y="182866"/>
                  </a:lnTo>
                  <a:lnTo>
                    <a:pt x="0" y="914306"/>
                  </a:lnTo>
                  <a:lnTo>
                    <a:pt x="6532" y="962919"/>
                  </a:lnTo>
                  <a:lnTo>
                    <a:pt x="24966" y="1006602"/>
                  </a:lnTo>
                  <a:lnTo>
                    <a:pt x="53560" y="1043611"/>
                  </a:lnTo>
                  <a:lnTo>
                    <a:pt x="90570" y="1072205"/>
                  </a:lnTo>
                  <a:lnTo>
                    <a:pt x="134252" y="1090639"/>
                  </a:lnTo>
                  <a:lnTo>
                    <a:pt x="182866" y="1097172"/>
                  </a:lnTo>
                  <a:lnTo>
                    <a:pt x="4454098" y="1097172"/>
                  </a:lnTo>
                  <a:lnTo>
                    <a:pt x="4502711" y="1090639"/>
                  </a:lnTo>
                  <a:lnTo>
                    <a:pt x="4546394" y="1072205"/>
                  </a:lnTo>
                  <a:lnTo>
                    <a:pt x="4583404" y="1043611"/>
                  </a:lnTo>
                  <a:lnTo>
                    <a:pt x="4611997" y="1006602"/>
                  </a:lnTo>
                  <a:lnTo>
                    <a:pt x="4630432" y="962919"/>
                  </a:lnTo>
                  <a:lnTo>
                    <a:pt x="4636964" y="914306"/>
                  </a:lnTo>
                  <a:lnTo>
                    <a:pt x="4636964" y="182866"/>
                  </a:lnTo>
                  <a:lnTo>
                    <a:pt x="4630432" y="134252"/>
                  </a:lnTo>
                  <a:lnTo>
                    <a:pt x="4611997" y="90570"/>
                  </a:lnTo>
                  <a:lnTo>
                    <a:pt x="4583404" y="53560"/>
                  </a:lnTo>
                  <a:lnTo>
                    <a:pt x="4546394" y="24966"/>
                  </a:lnTo>
                  <a:lnTo>
                    <a:pt x="4502711" y="6532"/>
                  </a:lnTo>
                  <a:lnTo>
                    <a:pt x="4454098" y="0"/>
                  </a:lnTo>
                  <a:close/>
                </a:path>
              </a:pathLst>
            </a:custGeom>
            <a:solidFill>
              <a:srgbClr val="FFFFFF">
                <a:alpha val="8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19337" y="6502785"/>
              <a:ext cx="4637405" cy="1097280"/>
            </a:xfrm>
            <a:custGeom>
              <a:avLst/>
              <a:gdLst/>
              <a:ahLst/>
              <a:cxnLst/>
              <a:rect l="l" t="t" r="r" b="b"/>
              <a:pathLst>
                <a:path w="4637405" h="1097279">
                  <a:moveTo>
                    <a:pt x="0" y="182865"/>
                  </a:moveTo>
                  <a:lnTo>
                    <a:pt x="6532" y="134252"/>
                  </a:lnTo>
                  <a:lnTo>
                    <a:pt x="24966" y="90570"/>
                  </a:lnTo>
                  <a:lnTo>
                    <a:pt x="53560" y="53560"/>
                  </a:lnTo>
                  <a:lnTo>
                    <a:pt x="90569" y="24966"/>
                  </a:lnTo>
                  <a:lnTo>
                    <a:pt x="134252" y="6532"/>
                  </a:lnTo>
                  <a:lnTo>
                    <a:pt x="182865" y="0"/>
                  </a:lnTo>
                  <a:lnTo>
                    <a:pt x="4454096" y="0"/>
                  </a:lnTo>
                  <a:lnTo>
                    <a:pt x="4502710" y="6532"/>
                  </a:lnTo>
                  <a:lnTo>
                    <a:pt x="4546393" y="24966"/>
                  </a:lnTo>
                  <a:lnTo>
                    <a:pt x="4583403" y="53560"/>
                  </a:lnTo>
                  <a:lnTo>
                    <a:pt x="4611997" y="90570"/>
                  </a:lnTo>
                  <a:lnTo>
                    <a:pt x="4630431" y="134252"/>
                  </a:lnTo>
                  <a:lnTo>
                    <a:pt x="4636963" y="182865"/>
                  </a:lnTo>
                  <a:lnTo>
                    <a:pt x="4636963" y="914305"/>
                  </a:lnTo>
                  <a:lnTo>
                    <a:pt x="4630431" y="962918"/>
                  </a:lnTo>
                  <a:lnTo>
                    <a:pt x="4611997" y="1006601"/>
                  </a:lnTo>
                  <a:lnTo>
                    <a:pt x="4583403" y="1043611"/>
                  </a:lnTo>
                  <a:lnTo>
                    <a:pt x="4546393" y="1072205"/>
                  </a:lnTo>
                  <a:lnTo>
                    <a:pt x="4502710" y="1090639"/>
                  </a:lnTo>
                  <a:lnTo>
                    <a:pt x="4454096" y="1097171"/>
                  </a:lnTo>
                  <a:lnTo>
                    <a:pt x="182865" y="1097171"/>
                  </a:lnTo>
                  <a:lnTo>
                    <a:pt x="134252" y="1090639"/>
                  </a:lnTo>
                  <a:lnTo>
                    <a:pt x="90569" y="1072205"/>
                  </a:lnTo>
                  <a:lnTo>
                    <a:pt x="53560" y="1043611"/>
                  </a:lnTo>
                  <a:lnTo>
                    <a:pt x="24966" y="1006601"/>
                  </a:lnTo>
                  <a:lnTo>
                    <a:pt x="6532" y="962918"/>
                  </a:lnTo>
                  <a:lnTo>
                    <a:pt x="0" y="914305"/>
                  </a:lnTo>
                  <a:lnTo>
                    <a:pt x="0" y="182865"/>
                  </a:lnTo>
                  <a:close/>
                </a:path>
              </a:pathLst>
            </a:custGeom>
            <a:ln w="952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145934" y="6726937"/>
            <a:ext cx="35890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Better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Understanding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869731" y="5295207"/>
            <a:ext cx="3622040" cy="1708150"/>
            <a:chOff x="4869731" y="5295207"/>
            <a:chExt cx="3622040" cy="1708150"/>
          </a:xfrm>
        </p:grpSpPr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56268" y="5295207"/>
              <a:ext cx="935181" cy="11097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12679" y="5322159"/>
              <a:ext cx="822960" cy="1008380"/>
            </a:xfrm>
            <a:custGeom>
              <a:avLst/>
              <a:gdLst/>
              <a:ahLst/>
              <a:cxnLst/>
              <a:rect l="l" t="t" r="r" b="b"/>
              <a:pathLst>
                <a:path w="822959" h="1008379">
                  <a:moveTo>
                    <a:pt x="617220" y="0"/>
                  </a:moveTo>
                  <a:lnTo>
                    <a:pt x="205741" y="0"/>
                  </a:lnTo>
                  <a:lnTo>
                    <a:pt x="205741" y="25717"/>
                  </a:lnTo>
                  <a:lnTo>
                    <a:pt x="617220" y="25717"/>
                  </a:lnTo>
                  <a:lnTo>
                    <a:pt x="617220" y="0"/>
                  </a:lnTo>
                  <a:close/>
                </a:path>
                <a:path w="822959" h="1008379">
                  <a:moveTo>
                    <a:pt x="617220" y="51435"/>
                  </a:moveTo>
                  <a:lnTo>
                    <a:pt x="205741" y="51435"/>
                  </a:lnTo>
                  <a:lnTo>
                    <a:pt x="205741" y="102870"/>
                  </a:lnTo>
                  <a:lnTo>
                    <a:pt x="617220" y="102870"/>
                  </a:lnTo>
                  <a:lnTo>
                    <a:pt x="617220" y="51435"/>
                  </a:lnTo>
                  <a:close/>
                </a:path>
                <a:path w="822959" h="1008379">
                  <a:moveTo>
                    <a:pt x="822960" y="596452"/>
                  </a:moveTo>
                  <a:lnTo>
                    <a:pt x="0" y="596452"/>
                  </a:lnTo>
                  <a:lnTo>
                    <a:pt x="411480" y="1007932"/>
                  </a:lnTo>
                  <a:lnTo>
                    <a:pt x="822960" y="596452"/>
                  </a:lnTo>
                  <a:close/>
                </a:path>
                <a:path w="822959" h="1008379">
                  <a:moveTo>
                    <a:pt x="617220" y="128587"/>
                  </a:moveTo>
                  <a:lnTo>
                    <a:pt x="205741" y="128587"/>
                  </a:lnTo>
                  <a:lnTo>
                    <a:pt x="205741" y="596452"/>
                  </a:lnTo>
                  <a:lnTo>
                    <a:pt x="617220" y="596452"/>
                  </a:lnTo>
                  <a:lnTo>
                    <a:pt x="617220" y="128587"/>
                  </a:lnTo>
                  <a:close/>
                </a:path>
              </a:pathLst>
            </a:custGeom>
            <a:solidFill>
              <a:srgbClr val="FF2600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12679" y="5322159"/>
              <a:ext cx="822960" cy="1008380"/>
            </a:xfrm>
            <a:custGeom>
              <a:avLst/>
              <a:gdLst/>
              <a:ahLst/>
              <a:cxnLst/>
              <a:rect l="l" t="t" r="r" b="b"/>
              <a:pathLst>
                <a:path w="822959" h="1008379">
                  <a:moveTo>
                    <a:pt x="617219" y="0"/>
                  </a:moveTo>
                  <a:lnTo>
                    <a:pt x="617219" y="25717"/>
                  </a:lnTo>
                  <a:lnTo>
                    <a:pt x="205740" y="25717"/>
                  </a:lnTo>
                  <a:lnTo>
                    <a:pt x="205740" y="0"/>
                  </a:lnTo>
                  <a:lnTo>
                    <a:pt x="617219" y="0"/>
                  </a:lnTo>
                  <a:close/>
                </a:path>
                <a:path w="822959" h="1008379">
                  <a:moveTo>
                    <a:pt x="617219" y="51434"/>
                  </a:moveTo>
                  <a:lnTo>
                    <a:pt x="617219" y="102870"/>
                  </a:lnTo>
                  <a:lnTo>
                    <a:pt x="205740" y="102870"/>
                  </a:lnTo>
                  <a:lnTo>
                    <a:pt x="205740" y="51434"/>
                  </a:lnTo>
                  <a:lnTo>
                    <a:pt x="617219" y="51434"/>
                  </a:lnTo>
                  <a:close/>
                </a:path>
                <a:path w="822959" h="1008379">
                  <a:moveTo>
                    <a:pt x="617219" y="128587"/>
                  </a:moveTo>
                  <a:lnTo>
                    <a:pt x="617219" y="596452"/>
                  </a:lnTo>
                  <a:lnTo>
                    <a:pt x="822959" y="596452"/>
                  </a:lnTo>
                  <a:lnTo>
                    <a:pt x="411479" y="1007932"/>
                  </a:lnTo>
                  <a:lnTo>
                    <a:pt x="0" y="596452"/>
                  </a:lnTo>
                  <a:lnTo>
                    <a:pt x="205740" y="596452"/>
                  </a:lnTo>
                  <a:lnTo>
                    <a:pt x="205740" y="128587"/>
                  </a:lnTo>
                  <a:lnTo>
                    <a:pt x="617219" y="12858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11793" y="5891356"/>
              <a:ext cx="1297673" cy="8636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69731" y="5878230"/>
              <a:ext cx="1142999" cy="1124897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559737" y="702427"/>
            <a:ext cx="1492133" cy="1159625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3017" y="0"/>
            <a:ext cx="58781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12615" algn="l"/>
              </a:tabLst>
            </a:pPr>
            <a:r>
              <a:rPr sz="6000" dirty="0"/>
              <a:t>R</a:t>
            </a:r>
            <a:r>
              <a:rPr sz="6000" spc="-5" dirty="0"/>
              <a:t>e</a:t>
            </a:r>
            <a:r>
              <a:rPr sz="6000" dirty="0"/>
              <a:t>p</a:t>
            </a:r>
            <a:r>
              <a:rPr sz="6000" spc="-5" dirty="0"/>
              <a:t>or</a:t>
            </a:r>
            <a:r>
              <a:rPr sz="6000" dirty="0"/>
              <a:t>t to any	level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8779178" y="3844637"/>
            <a:ext cx="7443470" cy="4011295"/>
            <a:chOff x="8779178" y="3844637"/>
            <a:chExt cx="7443470" cy="4011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3200" y="4713317"/>
              <a:ext cx="1620981" cy="24273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36777" y="6808124"/>
              <a:ext cx="2485505" cy="10474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1024" y="6047509"/>
              <a:ext cx="2306781" cy="6192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3205" y="3844637"/>
              <a:ext cx="2901141" cy="24771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9178" y="5765799"/>
              <a:ext cx="2532362" cy="193039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05817" y="7700897"/>
            <a:ext cx="2437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Mash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Web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4763" y="1860094"/>
            <a:ext cx="383286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00" dirty="0">
                <a:latin typeface="Calibri"/>
                <a:cs typeface="Calibri"/>
              </a:rPr>
              <a:t>Suppo</a:t>
            </a:r>
            <a:r>
              <a:rPr sz="2900" spc="-105" dirty="0">
                <a:latin typeface="Calibri"/>
                <a:cs typeface="Calibri"/>
              </a:rPr>
              <a:t>r</a:t>
            </a:r>
            <a:r>
              <a:rPr sz="2900" dirty="0">
                <a:latin typeface="Calibri"/>
                <a:cs typeface="Calibri"/>
              </a:rPr>
              <a:t>t</a:t>
            </a:r>
            <a:r>
              <a:rPr sz="2900" spc="-204" dirty="0">
                <a:latin typeface="Calibri"/>
                <a:cs typeface="Calibri"/>
              </a:rPr>
              <a:t> </a:t>
            </a:r>
            <a:r>
              <a:rPr sz="2900" spc="-105" dirty="0">
                <a:latin typeface="Calibri"/>
                <a:cs typeface="Calibri"/>
              </a:rPr>
              <a:t>M</a:t>
            </a:r>
            <a:r>
              <a:rPr sz="2900" spc="-100" dirty="0">
                <a:latin typeface="Calibri"/>
                <a:cs typeface="Calibri"/>
              </a:rPr>
              <a:t>ul</a:t>
            </a:r>
            <a:r>
              <a:rPr sz="2900" spc="-65" dirty="0">
                <a:latin typeface="Calibri"/>
                <a:cs typeface="Calibri"/>
              </a:rPr>
              <a:t>ti</a:t>
            </a:r>
            <a:r>
              <a:rPr sz="2900" spc="-100" dirty="0">
                <a:latin typeface="Calibri"/>
                <a:cs typeface="Calibri"/>
              </a:rPr>
              <a:t>pl</a:t>
            </a:r>
            <a:r>
              <a:rPr sz="2900" dirty="0">
                <a:latin typeface="Calibri"/>
                <a:cs typeface="Calibri"/>
              </a:rPr>
              <a:t>e</a:t>
            </a:r>
            <a:r>
              <a:rPr sz="2900" spc="-204" dirty="0">
                <a:latin typeface="Calibri"/>
                <a:cs typeface="Calibri"/>
              </a:rPr>
              <a:t> </a:t>
            </a:r>
            <a:r>
              <a:rPr sz="2900" spc="-105" dirty="0">
                <a:latin typeface="Calibri"/>
                <a:cs typeface="Calibri"/>
              </a:rPr>
              <a:t>U</a:t>
            </a:r>
            <a:r>
              <a:rPr sz="2900" spc="-100" dirty="0">
                <a:latin typeface="Calibri"/>
                <a:cs typeface="Calibri"/>
              </a:rPr>
              <a:t>s</a:t>
            </a:r>
            <a:r>
              <a:rPr sz="2900" dirty="0">
                <a:latin typeface="Calibri"/>
                <a:cs typeface="Calibri"/>
              </a:rPr>
              <a:t>e</a:t>
            </a:r>
            <a:r>
              <a:rPr sz="2900" spc="-204" dirty="0">
                <a:latin typeface="Calibri"/>
                <a:cs typeface="Calibri"/>
              </a:rPr>
              <a:t> </a:t>
            </a:r>
            <a:r>
              <a:rPr sz="2900" spc="-100" dirty="0">
                <a:latin typeface="Calibri"/>
                <a:cs typeface="Calibri"/>
              </a:rPr>
              <a:t>C</a:t>
            </a:r>
            <a:r>
              <a:rPr sz="2900" spc="-105" dirty="0">
                <a:latin typeface="Calibri"/>
                <a:cs typeface="Calibri"/>
              </a:rPr>
              <a:t>a</a:t>
            </a:r>
            <a:r>
              <a:rPr sz="2900" spc="-100" dirty="0">
                <a:latin typeface="Calibri"/>
                <a:cs typeface="Calibri"/>
              </a:rPr>
              <a:t>s</a:t>
            </a:r>
            <a:r>
              <a:rPr sz="2900" spc="-105" dirty="0">
                <a:latin typeface="Calibri"/>
                <a:cs typeface="Calibri"/>
              </a:rPr>
              <a:t>e</a:t>
            </a:r>
            <a:r>
              <a:rPr sz="2900" dirty="0">
                <a:latin typeface="Calibri"/>
                <a:cs typeface="Calibri"/>
              </a:rPr>
              <a:t>s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7200" y="1841501"/>
            <a:ext cx="12207240" cy="5820410"/>
            <a:chOff x="457200" y="1841501"/>
            <a:chExt cx="12207240" cy="582041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0332" y="3013364"/>
              <a:ext cx="2714104" cy="29219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639" y="4921135"/>
              <a:ext cx="1645919" cy="23067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200" y="6953596"/>
              <a:ext cx="2007523" cy="6234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4643" y="6039197"/>
              <a:ext cx="2797232" cy="627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83080" y="3753198"/>
              <a:ext cx="2847108" cy="25353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2537" y="3221182"/>
              <a:ext cx="2851265" cy="22278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6003" y="5715000"/>
              <a:ext cx="2348056" cy="19467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7679" y="5149735"/>
              <a:ext cx="1982585" cy="6400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9779" y="1841501"/>
              <a:ext cx="4507245" cy="332526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899243" y="7701933"/>
            <a:ext cx="2353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Website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Managers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36619" y="5201904"/>
            <a:ext cx="2586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VPs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Infrastructure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999642" y="1860094"/>
            <a:ext cx="2961005" cy="8991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538480" marR="5080" indent="-526415">
              <a:lnSpc>
                <a:spcPts val="3400"/>
              </a:lnSpc>
              <a:spcBef>
                <a:spcPts val="280"/>
              </a:spcBef>
            </a:pPr>
            <a:r>
              <a:rPr sz="2900" spc="-100" dirty="0">
                <a:latin typeface="Calibri"/>
                <a:cs typeface="Calibri"/>
              </a:rPr>
              <a:t>IT</a:t>
            </a:r>
            <a:r>
              <a:rPr sz="2900" dirty="0">
                <a:latin typeface="Calibri"/>
                <a:cs typeface="Calibri"/>
              </a:rPr>
              <a:t>,</a:t>
            </a:r>
            <a:r>
              <a:rPr sz="2900" spc="-204" dirty="0">
                <a:latin typeface="Calibri"/>
                <a:cs typeface="Calibri"/>
              </a:rPr>
              <a:t> </a:t>
            </a:r>
            <a:r>
              <a:rPr sz="2900" spc="-105" dirty="0">
                <a:latin typeface="Calibri"/>
                <a:cs typeface="Calibri"/>
              </a:rPr>
              <a:t>L</a:t>
            </a:r>
            <a:r>
              <a:rPr sz="2900" spc="-100" dirty="0">
                <a:latin typeface="Calibri"/>
                <a:cs typeface="Calibri"/>
              </a:rPr>
              <a:t>i</a:t>
            </a:r>
            <a:r>
              <a:rPr sz="2900" spc="-105" dirty="0">
                <a:latin typeface="Calibri"/>
                <a:cs typeface="Calibri"/>
              </a:rPr>
              <a:t>n</a:t>
            </a:r>
            <a:r>
              <a:rPr sz="2900" dirty="0">
                <a:latin typeface="Calibri"/>
                <a:cs typeface="Calibri"/>
              </a:rPr>
              <a:t>e</a:t>
            </a:r>
            <a:r>
              <a:rPr sz="2900" spc="-204" dirty="0">
                <a:latin typeface="Calibri"/>
                <a:cs typeface="Calibri"/>
              </a:rPr>
              <a:t> </a:t>
            </a:r>
            <a:r>
              <a:rPr sz="2900" spc="-105" dirty="0">
                <a:latin typeface="Calibri"/>
                <a:cs typeface="Calibri"/>
              </a:rPr>
              <a:t>o</a:t>
            </a:r>
            <a:r>
              <a:rPr sz="2900" dirty="0">
                <a:latin typeface="Calibri"/>
                <a:cs typeface="Calibri"/>
              </a:rPr>
              <a:t>f</a:t>
            </a:r>
            <a:r>
              <a:rPr sz="2900" spc="-204" dirty="0">
                <a:latin typeface="Calibri"/>
                <a:cs typeface="Calibri"/>
              </a:rPr>
              <a:t> </a:t>
            </a:r>
            <a:r>
              <a:rPr sz="2900" spc="-100" dirty="0">
                <a:latin typeface="Calibri"/>
                <a:cs typeface="Calibri"/>
              </a:rPr>
              <a:t>Busi</a:t>
            </a:r>
            <a:r>
              <a:rPr sz="2900" spc="-105" dirty="0">
                <a:latin typeface="Calibri"/>
                <a:cs typeface="Calibri"/>
              </a:rPr>
              <a:t>nes</a:t>
            </a:r>
            <a:r>
              <a:rPr sz="2900" dirty="0">
                <a:latin typeface="Calibri"/>
                <a:cs typeface="Calibri"/>
              </a:rPr>
              <a:t>s</a:t>
            </a:r>
            <a:r>
              <a:rPr sz="2900" spc="-204" dirty="0">
                <a:latin typeface="Calibri"/>
                <a:cs typeface="Calibri"/>
              </a:rPr>
              <a:t> </a:t>
            </a:r>
            <a:r>
              <a:rPr sz="2900" spc="-105" dirty="0">
                <a:latin typeface="Calibri"/>
                <a:cs typeface="Calibri"/>
              </a:rPr>
              <a:t>or  </a:t>
            </a:r>
            <a:r>
              <a:rPr sz="2900" spc="-100" dirty="0">
                <a:latin typeface="Calibri"/>
                <a:cs typeface="Calibri"/>
              </a:rPr>
              <a:t>Management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867306" y="694114"/>
            <a:ext cx="1167937" cy="1126374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854678" y="8652922"/>
            <a:ext cx="44005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19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77463"/>
            <a:ext cx="16256000" cy="8067040"/>
            <a:chOff x="0" y="1077463"/>
            <a:chExt cx="16256000" cy="8067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7463"/>
              <a:ext cx="16255542" cy="73498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49727" y="3065730"/>
              <a:ext cx="10693400" cy="3591560"/>
            </a:xfrm>
            <a:custGeom>
              <a:avLst/>
              <a:gdLst/>
              <a:ahLst/>
              <a:cxnLst/>
              <a:rect l="l" t="t" r="r" b="b"/>
              <a:pathLst>
                <a:path w="10693400" h="3591559">
                  <a:moveTo>
                    <a:pt x="10354741" y="0"/>
                  </a:moveTo>
                  <a:lnTo>
                    <a:pt x="338529" y="0"/>
                  </a:lnTo>
                  <a:lnTo>
                    <a:pt x="292593" y="3090"/>
                  </a:lnTo>
                  <a:lnTo>
                    <a:pt x="248535" y="12092"/>
                  </a:lnTo>
                  <a:lnTo>
                    <a:pt x="206759" y="26603"/>
                  </a:lnTo>
                  <a:lnTo>
                    <a:pt x="167667" y="46219"/>
                  </a:lnTo>
                  <a:lnTo>
                    <a:pt x="131664" y="70536"/>
                  </a:lnTo>
                  <a:lnTo>
                    <a:pt x="99153" y="99152"/>
                  </a:lnTo>
                  <a:lnTo>
                    <a:pt x="70537" y="131664"/>
                  </a:lnTo>
                  <a:lnTo>
                    <a:pt x="46219" y="167667"/>
                  </a:lnTo>
                  <a:lnTo>
                    <a:pt x="26603" y="206758"/>
                  </a:lnTo>
                  <a:lnTo>
                    <a:pt x="12092" y="248535"/>
                  </a:lnTo>
                  <a:lnTo>
                    <a:pt x="3090" y="292593"/>
                  </a:lnTo>
                  <a:lnTo>
                    <a:pt x="0" y="338529"/>
                  </a:lnTo>
                  <a:lnTo>
                    <a:pt x="0" y="3252918"/>
                  </a:lnTo>
                  <a:lnTo>
                    <a:pt x="3090" y="3298854"/>
                  </a:lnTo>
                  <a:lnTo>
                    <a:pt x="12092" y="3342913"/>
                  </a:lnTo>
                  <a:lnTo>
                    <a:pt x="26603" y="3384689"/>
                  </a:lnTo>
                  <a:lnTo>
                    <a:pt x="46219" y="3423781"/>
                  </a:lnTo>
                  <a:lnTo>
                    <a:pt x="70537" y="3459784"/>
                  </a:lnTo>
                  <a:lnTo>
                    <a:pt x="99153" y="3492295"/>
                  </a:lnTo>
                  <a:lnTo>
                    <a:pt x="131664" y="3520911"/>
                  </a:lnTo>
                  <a:lnTo>
                    <a:pt x="167667" y="3545229"/>
                  </a:lnTo>
                  <a:lnTo>
                    <a:pt x="206759" y="3564844"/>
                  </a:lnTo>
                  <a:lnTo>
                    <a:pt x="248535" y="3579355"/>
                  </a:lnTo>
                  <a:lnTo>
                    <a:pt x="292593" y="3588357"/>
                  </a:lnTo>
                  <a:lnTo>
                    <a:pt x="338529" y="3591448"/>
                  </a:lnTo>
                  <a:lnTo>
                    <a:pt x="10354741" y="3591448"/>
                  </a:lnTo>
                  <a:lnTo>
                    <a:pt x="10400679" y="3588357"/>
                  </a:lnTo>
                  <a:lnTo>
                    <a:pt x="10444738" y="3579355"/>
                  </a:lnTo>
                  <a:lnTo>
                    <a:pt x="10486515" y="3564844"/>
                  </a:lnTo>
                  <a:lnTo>
                    <a:pt x="10525606" y="3545229"/>
                  </a:lnTo>
                  <a:lnTo>
                    <a:pt x="10561609" y="3520911"/>
                  </a:lnTo>
                  <a:lnTo>
                    <a:pt x="10594120" y="3492295"/>
                  </a:lnTo>
                  <a:lnTo>
                    <a:pt x="10622736" y="3459784"/>
                  </a:lnTo>
                  <a:lnTo>
                    <a:pt x="10647054" y="3423781"/>
                  </a:lnTo>
                  <a:lnTo>
                    <a:pt x="10666670" y="3384689"/>
                  </a:lnTo>
                  <a:lnTo>
                    <a:pt x="10681180" y="3342913"/>
                  </a:lnTo>
                  <a:lnTo>
                    <a:pt x="10690182" y="3298854"/>
                  </a:lnTo>
                  <a:lnTo>
                    <a:pt x="10693273" y="3252918"/>
                  </a:lnTo>
                  <a:lnTo>
                    <a:pt x="10693273" y="338529"/>
                  </a:lnTo>
                  <a:lnTo>
                    <a:pt x="10690182" y="292593"/>
                  </a:lnTo>
                  <a:lnTo>
                    <a:pt x="10681180" y="248535"/>
                  </a:lnTo>
                  <a:lnTo>
                    <a:pt x="10666670" y="206758"/>
                  </a:lnTo>
                  <a:lnTo>
                    <a:pt x="10647054" y="167667"/>
                  </a:lnTo>
                  <a:lnTo>
                    <a:pt x="10622736" y="131664"/>
                  </a:lnTo>
                  <a:lnTo>
                    <a:pt x="10594120" y="99152"/>
                  </a:lnTo>
                  <a:lnTo>
                    <a:pt x="10561609" y="70536"/>
                  </a:lnTo>
                  <a:lnTo>
                    <a:pt x="10525606" y="46219"/>
                  </a:lnTo>
                  <a:lnTo>
                    <a:pt x="10486515" y="26603"/>
                  </a:lnTo>
                  <a:lnTo>
                    <a:pt x="10444738" y="12092"/>
                  </a:lnTo>
                  <a:lnTo>
                    <a:pt x="10400679" y="3090"/>
                  </a:lnTo>
                  <a:lnTo>
                    <a:pt x="10354741" y="0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9727" y="3065730"/>
              <a:ext cx="10693400" cy="3591560"/>
            </a:xfrm>
            <a:custGeom>
              <a:avLst/>
              <a:gdLst/>
              <a:ahLst/>
              <a:cxnLst/>
              <a:rect l="l" t="t" r="r" b="b"/>
              <a:pathLst>
                <a:path w="10693400" h="3591559">
                  <a:moveTo>
                    <a:pt x="0" y="338530"/>
                  </a:moveTo>
                  <a:lnTo>
                    <a:pt x="3090" y="292593"/>
                  </a:lnTo>
                  <a:lnTo>
                    <a:pt x="12092" y="248535"/>
                  </a:lnTo>
                  <a:lnTo>
                    <a:pt x="26603" y="206758"/>
                  </a:lnTo>
                  <a:lnTo>
                    <a:pt x="46219" y="167667"/>
                  </a:lnTo>
                  <a:lnTo>
                    <a:pt x="70536" y="131664"/>
                  </a:lnTo>
                  <a:lnTo>
                    <a:pt x="99153" y="99153"/>
                  </a:lnTo>
                  <a:lnTo>
                    <a:pt x="131664" y="70537"/>
                  </a:lnTo>
                  <a:lnTo>
                    <a:pt x="167667" y="46219"/>
                  </a:lnTo>
                  <a:lnTo>
                    <a:pt x="206758" y="26603"/>
                  </a:lnTo>
                  <a:lnTo>
                    <a:pt x="248535" y="12092"/>
                  </a:lnTo>
                  <a:lnTo>
                    <a:pt x="292593" y="3090"/>
                  </a:lnTo>
                  <a:lnTo>
                    <a:pt x="338529" y="0"/>
                  </a:lnTo>
                  <a:lnTo>
                    <a:pt x="10354744" y="0"/>
                  </a:lnTo>
                  <a:lnTo>
                    <a:pt x="10400680" y="3090"/>
                  </a:lnTo>
                  <a:lnTo>
                    <a:pt x="10444738" y="12092"/>
                  </a:lnTo>
                  <a:lnTo>
                    <a:pt x="10486515" y="26603"/>
                  </a:lnTo>
                  <a:lnTo>
                    <a:pt x="10525606" y="46219"/>
                  </a:lnTo>
                  <a:lnTo>
                    <a:pt x="10561609" y="70537"/>
                  </a:lnTo>
                  <a:lnTo>
                    <a:pt x="10594120" y="99153"/>
                  </a:lnTo>
                  <a:lnTo>
                    <a:pt x="10622736" y="131664"/>
                  </a:lnTo>
                  <a:lnTo>
                    <a:pt x="10647054" y="167667"/>
                  </a:lnTo>
                  <a:lnTo>
                    <a:pt x="10666670" y="206758"/>
                  </a:lnTo>
                  <a:lnTo>
                    <a:pt x="10681181" y="248535"/>
                  </a:lnTo>
                  <a:lnTo>
                    <a:pt x="10690183" y="292593"/>
                  </a:lnTo>
                  <a:lnTo>
                    <a:pt x="10693274" y="338530"/>
                  </a:lnTo>
                  <a:lnTo>
                    <a:pt x="10693274" y="3252919"/>
                  </a:lnTo>
                  <a:lnTo>
                    <a:pt x="10690183" y="3298855"/>
                  </a:lnTo>
                  <a:lnTo>
                    <a:pt x="10681181" y="3342913"/>
                  </a:lnTo>
                  <a:lnTo>
                    <a:pt x="10666670" y="3384690"/>
                  </a:lnTo>
                  <a:lnTo>
                    <a:pt x="10647054" y="3423781"/>
                  </a:lnTo>
                  <a:lnTo>
                    <a:pt x="10622736" y="3459784"/>
                  </a:lnTo>
                  <a:lnTo>
                    <a:pt x="10594120" y="3492295"/>
                  </a:lnTo>
                  <a:lnTo>
                    <a:pt x="10561609" y="3520912"/>
                  </a:lnTo>
                  <a:lnTo>
                    <a:pt x="10525606" y="3545229"/>
                  </a:lnTo>
                  <a:lnTo>
                    <a:pt x="10486515" y="3564845"/>
                  </a:lnTo>
                  <a:lnTo>
                    <a:pt x="10444738" y="3579356"/>
                  </a:lnTo>
                  <a:lnTo>
                    <a:pt x="10400680" y="3588358"/>
                  </a:lnTo>
                  <a:lnTo>
                    <a:pt x="10354744" y="3591449"/>
                  </a:lnTo>
                  <a:lnTo>
                    <a:pt x="338529" y="3591449"/>
                  </a:lnTo>
                  <a:lnTo>
                    <a:pt x="292593" y="3588358"/>
                  </a:lnTo>
                  <a:lnTo>
                    <a:pt x="248535" y="3579356"/>
                  </a:lnTo>
                  <a:lnTo>
                    <a:pt x="206758" y="3564845"/>
                  </a:lnTo>
                  <a:lnTo>
                    <a:pt x="167667" y="3545229"/>
                  </a:lnTo>
                  <a:lnTo>
                    <a:pt x="131664" y="3520912"/>
                  </a:lnTo>
                  <a:lnTo>
                    <a:pt x="99153" y="3492295"/>
                  </a:lnTo>
                  <a:lnTo>
                    <a:pt x="70536" y="3459784"/>
                  </a:lnTo>
                  <a:lnTo>
                    <a:pt x="46219" y="3423781"/>
                  </a:lnTo>
                  <a:lnTo>
                    <a:pt x="26603" y="3384690"/>
                  </a:lnTo>
                  <a:lnTo>
                    <a:pt x="12092" y="3342913"/>
                  </a:lnTo>
                  <a:lnTo>
                    <a:pt x="3090" y="3298855"/>
                  </a:lnTo>
                  <a:lnTo>
                    <a:pt x="0" y="3252919"/>
                  </a:lnTo>
                  <a:lnTo>
                    <a:pt x="0" y="338530"/>
                  </a:lnTo>
                  <a:close/>
                </a:path>
              </a:pathLst>
            </a:custGeom>
            <a:ln w="57149">
              <a:solidFill>
                <a:srgbClr val="487F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8322" y="0"/>
            <a:ext cx="817625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2775" algn="l"/>
                <a:tab pos="3534410" algn="l"/>
              </a:tabLst>
            </a:pPr>
            <a:r>
              <a:rPr sz="6000" spc="-5" dirty="0"/>
              <a:t>What	does	</a:t>
            </a:r>
            <a:r>
              <a:rPr sz="6000" dirty="0"/>
              <a:t>Splunk</a:t>
            </a:r>
            <a:r>
              <a:rPr sz="6000" spc="-60" dirty="0"/>
              <a:t> </a:t>
            </a:r>
            <a:r>
              <a:rPr sz="6000" spc="-5" dirty="0"/>
              <a:t>collect?</a:t>
            </a:r>
            <a:endParaRPr sz="600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44557" y="8652922"/>
            <a:ext cx="19240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7380" y="3182514"/>
            <a:ext cx="10247630" cy="284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6585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Calibri"/>
                <a:cs typeface="Calibri"/>
              </a:rPr>
              <a:t>Machine Generated</a:t>
            </a:r>
            <a:r>
              <a:rPr sz="3200" b="1" dirty="0">
                <a:latin typeface="Calibri"/>
                <a:cs typeface="Calibri"/>
              </a:rPr>
              <a:t> Data, </a:t>
            </a:r>
            <a:r>
              <a:rPr sz="3200" b="1" spc="-5" dirty="0">
                <a:latin typeface="Calibri"/>
                <a:cs typeface="Calibri"/>
              </a:rPr>
              <a:t>not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Human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Generated</a:t>
            </a:r>
            <a:r>
              <a:rPr sz="3200" b="1" dirty="0">
                <a:latin typeface="Calibri"/>
                <a:cs typeface="Calibri"/>
              </a:rPr>
              <a:t> Data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469900" marR="5080" indent="-457200">
              <a:lnSpc>
                <a:spcPct val="1198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Calibri"/>
                <a:cs typeface="Calibri"/>
              </a:rPr>
              <a:t>Machine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Data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contains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categorical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record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activity</a:t>
            </a:r>
            <a:r>
              <a:rPr sz="3200" dirty="0">
                <a:latin typeface="Calibri"/>
                <a:cs typeface="Calibri"/>
              </a:rPr>
              <a:t> and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behavior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 </a:t>
            </a:r>
            <a:r>
              <a:rPr sz="3200" spc="-5" dirty="0">
                <a:latin typeface="Calibri"/>
                <a:cs typeface="Calibri"/>
              </a:rPr>
              <a:t>customer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behavior,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transactions,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machine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behavior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0562" y="21789"/>
            <a:ext cx="107638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Delivering</a:t>
            </a:r>
            <a:r>
              <a:rPr sz="6000" spc="20" dirty="0"/>
              <a:t> </a:t>
            </a:r>
            <a:r>
              <a:rPr sz="6000" spc="-10" dirty="0"/>
              <a:t>Operational</a:t>
            </a:r>
            <a:r>
              <a:rPr sz="6000" spc="20" dirty="0"/>
              <a:t> </a:t>
            </a:r>
            <a:r>
              <a:rPr sz="6000" spc="-5" dirty="0"/>
              <a:t>Intelligence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661193" y="2809100"/>
            <a:ext cx="4733925" cy="5461635"/>
            <a:chOff x="661193" y="2809100"/>
            <a:chExt cx="4733925" cy="5461635"/>
          </a:xfrm>
        </p:grpSpPr>
        <p:sp>
          <p:nvSpPr>
            <p:cNvPr id="4" name="object 4"/>
            <p:cNvSpPr/>
            <p:nvPr/>
          </p:nvSpPr>
          <p:spPr>
            <a:xfrm>
              <a:off x="661193" y="2809100"/>
              <a:ext cx="4733925" cy="5461635"/>
            </a:xfrm>
            <a:custGeom>
              <a:avLst/>
              <a:gdLst/>
              <a:ahLst/>
              <a:cxnLst/>
              <a:rect l="l" t="t" r="r" b="b"/>
              <a:pathLst>
                <a:path w="4733925" h="5461634">
                  <a:moveTo>
                    <a:pt x="4640461" y="0"/>
                  </a:moveTo>
                  <a:lnTo>
                    <a:pt x="92915" y="0"/>
                  </a:lnTo>
                  <a:lnTo>
                    <a:pt x="56748" y="7301"/>
                  </a:lnTo>
                  <a:lnTo>
                    <a:pt x="27214" y="27214"/>
                  </a:lnTo>
                  <a:lnTo>
                    <a:pt x="7301" y="56748"/>
                  </a:lnTo>
                  <a:lnTo>
                    <a:pt x="0" y="92915"/>
                  </a:lnTo>
                  <a:lnTo>
                    <a:pt x="0" y="5368595"/>
                  </a:lnTo>
                  <a:lnTo>
                    <a:pt x="7301" y="5404762"/>
                  </a:lnTo>
                  <a:lnTo>
                    <a:pt x="27214" y="5434296"/>
                  </a:lnTo>
                  <a:lnTo>
                    <a:pt x="56748" y="5454209"/>
                  </a:lnTo>
                  <a:lnTo>
                    <a:pt x="92915" y="5461511"/>
                  </a:lnTo>
                  <a:lnTo>
                    <a:pt x="4640461" y="5461511"/>
                  </a:lnTo>
                  <a:lnTo>
                    <a:pt x="4676628" y="5454209"/>
                  </a:lnTo>
                  <a:lnTo>
                    <a:pt x="4706162" y="5434296"/>
                  </a:lnTo>
                  <a:lnTo>
                    <a:pt x="4726075" y="5404762"/>
                  </a:lnTo>
                  <a:lnTo>
                    <a:pt x="4733377" y="5368595"/>
                  </a:lnTo>
                  <a:lnTo>
                    <a:pt x="4733377" y="92915"/>
                  </a:lnTo>
                  <a:lnTo>
                    <a:pt x="4726075" y="56748"/>
                  </a:lnTo>
                  <a:lnTo>
                    <a:pt x="4706162" y="27214"/>
                  </a:lnTo>
                  <a:lnTo>
                    <a:pt x="4676628" y="7301"/>
                  </a:lnTo>
                  <a:lnTo>
                    <a:pt x="4640461" y="0"/>
                  </a:lnTo>
                  <a:close/>
                </a:path>
              </a:pathLst>
            </a:custGeom>
            <a:solidFill>
              <a:srgbClr val="9FC07B">
                <a:alpha val="7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6274" y="5746041"/>
              <a:ext cx="4156710" cy="2368550"/>
            </a:xfrm>
            <a:custGeom>
              <a:avLst/>
              <a:gdLst/>
              <a:ahLst/>
              <a:cxnLst/>
              <a:rect l="l" t="t" r="r" b="b"/>
              <a:pathLst>
                <a:path w="4156710" h="2368550">
                  <a:moveTo>
                    <a:pt x="3761437" y="0"/>
                  </a:moveTo>
                  <a:lnTo>
                    <a:pt x="394733" y="0"/>
                  </a:lnTo>
                  <a:lnTo>
                    <a:pt x="348699" y="2655"/>
                  </a:lnTo>
                  <a:lnTo>
                    <a:pt x="304224" y="10425"/>
                  </a:lnTo>
                  <a:lnTo>
                    <a:pt x="261606" y="23012"/>
                  </a:lnTo>
                  <a:lnTo>
                    <a:pt x="221139" y="40120"/>
                  </a:lnTo>
                  <a:lnTo>
                    <a:pt x="183121" y="61454"/>
                  </a:lnTo>
                  <a:lnTo>
                    <a:pt x="147847" y="86718"/>
                  </a:lnTo>
                  <a:lnTo>
                    <a:pt x="115614" y="115614"/>
                  </a:lnTo>
                  <a:lnTo>
                    <a:pt x="86718" y="147847"/>
                  </a:lnTo>
                  <a:lnTo>
                    <a:pt x="61455" y="183120"/>
                  </a:lnTo>
                  <a:lnTo>
                    <a:pt x="40121" y="221138"/>
                  </a:lnTo>
                  <a:lnTo>
                    <a:pt x="23012" y="261605"/>
                  </a:lnTo>
                  <a:lnTo>
                    <a:pt x="10425" y="304223"/>
                  </a:lnTo>
                  <a:lnTo>
                    <a:pt x="2655" y="348698"/>
                  </a:lnTo>
                  <a:lnTo>
                    <a:pt x="0" y="394732"/>
                  </a:lnTo>
                  <a:lnTo>
                    <a:pt x="0" y="1973616"/>
                  </a:lnTo>
                  <a:lnTo>
                    <a:pt x="2655" y="2019651"/>
                  </a:lnTo>
                  <a:lnTo>
                    <a:pt x="10425" y="2064125"/>
                  </a:lnTo>
                  <a:lnTo>
                    <a:pt x="23012" y="2106744"/>
                  </a:lnTo>
                  <a:lnTo>
                    <a:pt x="40121" y="2147210"/>
                  </a:lnTo>
                  <a:lnTo>
                    <a:pt x="61455" y="2185228"/>
                  </a:lnTo>
                  <a:lnTo>
                    <a:pt x="86718" y="2220502"/>
                  </a:lnTo>
                  <a:lnTo>
                    <a:pt x="115614" y="2252735"/>
                  </a:lnTo>
                  <a:lnTo>
                    <a:pt x="147847" y="2281631"/>
                  </a:lnTo>
                  <a:lnTo>
                    <a:pt x="183121" y="2306894"/>
                  </a:lnTo>
                  <a:lnTo>
                    <a:pt x="221139" y="2328228"/>
                  </a:lnTo>
                  <a:lnTo>
                    <a:pt x="261606" y="2345337"/>
                  </a:lnTo>
                  <a:lnTo>
                    <a:pt x="304224" y="2357924"/>
                  </a:lnTo>
                  <a:lnTo>
                    <a:pt x="348699" y="2365694"/>
                  </a:lnTo>
                  <a:lnTo>
                    <a:pt x="394733" y="2368349"/>
                  </a:lnTo>
                  <a:lnTo>
                    <a:pt x="3761437" y="2368349"/>
                  </a:lnTo>
                  <a:lnTo>
                    <a:pt x="3807471" y="2365694"/>
                  </a:lnTo>
                  <a:lnTo>
                    <a:pt x="3851946" y="2357924"/>
                  </a:lnTo>
                  <a:lnTo>
                    <a:pt x="3894564" y="2345337"/>
                  </a:lnTo>
                  <a:lnTo>
                    <a:pt x="3935031" y="2328228"/>
                  </a:lnTo>
                  <a:lnTo>
                    <a:pt x="3973049" y="2306894"/>
                  </a:lnTo>
                  <a:lnTo>
                    <a:pt x="4008322" y="2281631"/>
                  </a:lnTo>
                  <a:lnTo>
                    <a:pt x="4040555" y="2252735"/>
                  </a:lnTo>
                  <a:lnTo>
                    <a:pt x="4069451" y="2220502"/>
                  </a:lnTo>
                  <a:lnTo>
                    <a:pt x="4094714" y="2185228"/>
                  </a:lnTo>
                  <a:lnTo>
                    <a:pt x="4116048" y="2147210"/>
                  </a:lnTo>
                  <a:lnTo>
                    <a:pt x="4133157" y="2106744"/>
                  </a:lnTo>
                  <a:lnTo>
                    <a:pt x="4145744" y="2064125"/>
                  </a:lnTo>
                  <a:lnTo>
                    <a:pt x="4153514" y="2019651"/>
                  </a:lnTo>
                  <a:lnTo>
                    <a:pt x="4156169" y="1973616"/>
                  </a:lnTo>
                  <a:lnTo>
                    <a:pt x="4156169" y="394732"/>
                  </a:lnTo>
                  <a:lnTo>
                    <a:pt x="4153514" y="348698"/>
                  </a:lnTo>
                  <a:lnTo>
                    <a:pt x="4145744" y="304223"/>
                  </a:lnTo>
                  <a:lnTo>
                    <a:pt x="4133157" y="261605"/>
                  </a:lnTo>
                  <a:lnTo>
                    <a:pt x="4116048" y="221138"/>
                  </a:lnTo>
                  <a:lnTo>
                    <a:pt x="4094714" y="183120"/>
                  </a:lnTo>
                  <a:lnTo>
                    <a:pt x="4069451" y="147847"/>
                  </a:lnTo>
                  <a:lnTo>
                    <a:pt x="4040555" y="115614"/>
                  </a:lnTo>
                  <a:lnTo>
                    <a:pt x="4008322" y="86718"/>
                  </a:lnTo>
                  <a:lnTo>
                    <a:pt x="3973049" y="61454"/>
                  </a:lnTo>
                  <a:lnTo>
                    <a:pt x="3935031" y="40120"/>
                  </a:lnTo>
                  <a:lnTo>
                    <a:pt x="3894564" y="23012"/>
                  </a:lnTo>
                  <a:lnTo>
                    <a:pt x="3851946" y="10425"/>
                  </a:lnTo>
                  <a:lnTo>
                    <a:pt x="3807471" y="2655"/>
                  </a:lnTo>
                  <a:lnTo>
                    <a:pt x="3761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9542" y="5914506"/>
              <a:ext cx="2813857" cy="21114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028" y="5945987"/>
              <a:ext cx="2697478" cy="19933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1626" y="2807258"/>
            <a:ext cx="3048000" cy="258508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750"/>
              </a:spcBef>
            </a:pPr>
            <a:r>
              <a:rPr sz="2800" b="1" dirty="0">
                <a:latin typeface="Calibri"/>
                <a:cs typeface="Calibri"/>
              </a:rPr>
              <a:t>Search/Navigate</a:t>
            </a:r>
            <a:endParaRPr sz="28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565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drilldown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3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dirty="0">
                <a:latin typeface="Calibri"/>
                <a:cs typeface="Calibri"/>
              </a:rPr>
              <a:t>“Needle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haystack”</a:t>
            </a:r>
            <a:endParaRPr sz="2400">
              <a:latin typeface="Calibri"/>
              <a:cs typeface="Calibri"/>
            </a:endParaRPr>
          </a:p>
          <a:p>
            <a:pPr marL="228600" marR="283845" indent="-215900">
              <a:lnSpc>
                <a:spcPct val="100699"/>
              </a:lnSpc>
              <a:spcBef>
                <a:spcPts val="40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5" dirty="0">
                <a:latin typeface="Calibri"/>
                <a:cs typeface="Calibri"/>
              </a:rPr>
              <a:t>Root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cause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analysis/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troubleshooting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4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dirty="0">
                <a:latin typeface="Calibri"/>
                <a:cs typeface="Calibri"/>
              </a:rPr>
              <a:t>Incident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investigations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39427" y="2847580"/>
            <a:ext cx="4733925" cy="5442585"/>
            <a:chOff x="5739427" y="2847580"/>
            <a:chExt cx="4733925" cy="5442585"/>
          </a:xfrm>
        </p:grpSpPr>
        <p:sp>
          <p:nvSpPr>
            <p:cNvPr id="10" name="object 10"/>
            <p:cNvSpPr/>
            <p:nvPr/>
          </p:nvSpPr>
          <p:spPr>
            <a:xfrm>
              <a:off x="5739427" y="2847580"/>
              <a:ext cx="4733925" cy="5442585"/>
            </a:xfrm>
            <a:custGeom>
              <a:avLst/>
              <a:gdLst/>
              <a:ahLst/>
              <a:cxnLst/>
              <a:rect l="l" t="t" r="r" b="b"/>
              <a:pathLst>
                <a:path w="4733925" h="5442584">
                  <a:moveTo>
                    <a:pt x="4640460" y="0"/>
                  </a:moveTo>
                  <a:lnTo>
                    <a:pt x="92915" y="0"/>
                  </a:lnTo>
                  <a:lnTo>
                    <a:pt x="56748" y="7301"/>
                  </a:lnTo>
                  <a:lnTo>
                    <a:pt x="27214" y="27214"/>
                  </a:lnTo>
                  <a:lnTo>
                    <a:pt x="7301" y="56748"/>
                  </a:lnTo>
                  <a:lnTo>
                    <a:pt x="0" y="92915"/>
                  </a:lnTo>
                  <a:lnTo>
                    <a:pt x="0" y="5349355"/>
                  </a:lnTo>
                  <a:lnTo>
                    <a:pt x="7301" y="5385522"/>
                  </a:lnTo>
                  <a:lnTo>
                    <a:pt x="27214" y="5415056"/>
                  </a:lnTo>
                  <a:lnTo>
                    <a:pt x="56748" y="5434969"/>
                  </a:lnTo>
                  <a:lnTo>
                    <a:pt x="92915" y="5442271"/>
                  </a:lnTo>
                  <a:lnTo>
                    <a:pt x="4640460" y="5442271"/>
                  </a:lnTo>
                  <a:lnTo>
                    <a:pt x="4676628" y="5434969"/>
                  </a:lnTo>
                  <a:lnTo>
                    <a:pt x="4706162" y="5415056"/>
                  </a:lnTo>
                  <a:lnTo>
                    <a:pt x="4726074" y="5385522"/>
                  </a:lnTo>
                  <a:lnTo>
                    <a:pt x="4733376" y="5349355"/>
                  </a:lnTo>
                  <a:lnTo>
                    <a:pt x="4733376" y="92915"/>
                  </a:lnTo>
                  <a:lnTo>
                    <a:pt x="4726074" y="56748"/>
                  </a:lnTo>
                  <a:lnTo>
                    <a:pt x="4706162" y="27214"/>
                  </a:lnTo>
                  <a:lnTo>
                    <a:pt x="4676628" y="7301"/>
                  </a:lnTo>
                  <a:lnTo>
                    <a:pt x="4640460" y="0"/>
                  </a:lnTo>
                  <a:close/>
                </a:path>
              </a:pathLst>
            </a:custGeom>
            <a:solidFill>
              <a:srgbClr val="9FC07B">
                <a:alpha val="7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4507" y="5988034"/>
              <a:ext cx="4156710" cy="2143125"/>
            </a:xfrm>
            <a:custGeom>
              <a:avLst/>
              <a:gdLst/>
              <a:ahLst/>
              <a:cxnLst/>
              <a:rect l="l" t="t" r="r" b="b"/>
              <a:pathLst>
                <a:path w="4156709" h="2143125">
                  <a:moveTo>
                    <a:pt x="3798987" y="0"/>
                  </a:moveTo>
                  <a:lnTo>
                    <a:pt x="357182" y="0"/>
                  </a:lnTo>
                  <a:lnTo>
                    <a:pt x="308714" y="3260"/>
                  </a:lnTo>
                  <a:lnTo>
                    <a:pt x="262229" y="12758"/>
                  </a:lnTo>
                  <a:lnTo>
                    <a:pt x="218150" y="28069"/>
                  </a:lnTo>
                  <a:lnTo>
                    <a:pt x="176905" y="48765"/>
                  </a:lnTo>
                  <a:lnTo>
                    <a:pt x="138918" y="74423"/>
                  </a:lnTo>
                  <a:lnTo>
                    <a:pt x="104616" y="104616"/>
                  </a:lnTo>
                  <a:lnTo>
                    <a:pt x="74423" y="138918"/>
                  </a:lnTo>
                  <a:lnTo>
                    <a:pt x="48765" y="176905"/>
                  </a:lnTo>
                  <a:lnTo>
                    <a:pt x="28069" y="218150"/>
                  </a:lnTo>
                  <a:lnTo>
                    <a:pt x="12758" y="262228"/>
                  </a:lnTo>
                  <a:lnTo>
                    <a:pt x="3260" y="308713"/>
                  </a:lnTo>
                  <a:lnTo>
                    <a:pt x="0" y="357181"/>
                  </a:lnTo>
                  <a:lnTo>
                    <a:pt x="0" y="1785865"/>
                  </a:lnTo>
                  <a:lnTo>
                    <a:pt x="3260" y="1834332"/>
                  </a:lnTo>
                  <a:lnTo>
                    <a:pt x="12758" y="1880818"/>
                  </a:lnTo>
                  <a:lnTo>
                    <a:pt x="28069" y="1924896"/>
                  </a:lnTo>
                  <a:lnTo>
                    <a:pt x="48765" y="1966141"/>
                  </a:lnTo>
                  <a:lnTo>
                    <a:pt x="74423" y="2004128"/>
                  </a:lnTo>
                  <a:lnTo>
                    <a:pt x="104616" y="2038431"/>
                  </a:lnTo>
                  <a:lnTo>
                    <a:pt x="138918" y="2068624"/>
                  </a:lnTo>
                  <a:lnTo>
                    <a:pt x="176905" y="2094281"/>
                  </a:lnTo>
                  <a:lnTo>
                    <a:pt x="218150" y="2114978"/>
                  </a:lnTo>
                  <a:lnTo>
                    <a:pt x="262229" y="2130288"/>
                  </a:lnTo>
                  <a:lnTo>
                    <a:pt x="308714" y="2139786"/>
                  </a:lnTo>
                  <a:lnTo>
                    <a:pt x="357182" y="2143047"/>
                  </a:lnTo>
                  <a:lnTo>
                    <a:pt x="3798987" y="2143047"/>
                  </a:lnTo>
                  <a:lnTo>
                    <a:pt x="3847455" y="2139786"/>
                  </a:lnTo>
                  <a:lnTo>
                    <a:pt x="3893941" y="2130288"/>
                  </a:lnTo>
                  <a:lnTo>
                    <a:pt x="3938019" y="2114978"/>
                  </a:lnTo>
                  <a:lnTo>
                    <a:pt x="3979264" y="2094281"/>
                  </a:lnTo>
                  <a:lnTo>
                    <a:pt x="4017251" y="2068624"/>
                  </a:lnTo>
                  <a:lnTo>
                    <a:pt x="4051554" y="2038431"/>
                  </a:lnTo>
                  <a:lnTo>
                    <a:pt x="4081746" y="2004128"/>
                  </a:lnTo>
                  <a:lnTo>
                    <a:pt x="4107404" y="1966141"/>
                  </a:lnTo>
                  <a:lnTo>
                    <a:pt x="4128101" y="1924896"/>
                  </a:lnTo>
                  <a:lnTo>
                    <a:pt x="4143411" y="1880818"/>
                  </a:lnTo>
                  <a:lnTo>
                    <a:pt x="4152909" y="1834332"/>
                  </a:lnTo>
                  <a:lnTo>
                    <a:pt x="4156170" y="1785865"/>
                  </a:lnTo>
                  <a:lnTo>
                    <a:pt x="4156170" y="357181"/>
                  </a:lnTo>
                  <a:lnTo>
                    <a:pt x="4152909" y="308713"/>
                  </a:lnTo>
                  <a:lnTo>
                    <a:pt x="4143411" y="262228"/>
                  </a:lnTo>
                  <a:lnTo>
                    <a:pt x="4128101" y="218150"/>
                  </a:lnTo>
                  <a:lnTo>
                    <a:pt x="4107404" y="176905"/>
                  </a:lnTo>
                  <a:lnTo>
                    <a:pt x="4081746" y="138918"/>
                  </a:lnTo>
                  <a:lnTo>
                    <a:pt x="4051554" y="104616"/>
                  </a:lnTo>
                  <a:lnTo>
                    <a:pt x="4017251" y="74423"/>
                  </a:lnTo>
                  <a:lnTo>
                    <a:pt x="3979264" y="48765"/>
                  </a:lnTo>
                  <a:lnTo>
                    <a:pt x="3938019" y="28069"/>
                  </a:lnTo>
                  <a:lnTo>
                    <a:pt x="3893941" y="12758"/>
                  </a:lnTo>
                  <a:lnTo>
                    <a:pt x="3847455" y="3260"/>
                  </a:lnTo>
                  <a:lnTo>
                    <a:pt x="37989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1461" y="6170028"/>
              <a:ext cx="2698756" cy="18016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812164" y="2632388"/>
            <a:ext cx="3195320" cy="3102610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2030"/>
              </a:spcBef>
            </a:pPr>
            <a:r>
              <a:rPr sz="2800" b="1" dirty="0">
                <a:latin typeface="Calibri"/>
                <a:cs typeface="Calibri"/>
              </a:rPr>
              <a:t>Real</a:t>
            </a:r>
            <a:r>
              <a:rPr sz="2800" b="1" spc="-575" dirty="0">
                <a:latin typeface="Calibri"/>
                <a:cs typeface="Calibri"/>
              </a:rPr>
              <a:t>-­‐</a:t>
            </a:r>
            <a:r>
              <a:rPr sz="2800" b="1" spc="-15" dirty="0">
                <a:latin typeface="Calibri"/>
                <a:cs typeface="Calibri"/>
              </a:rPr>
              <a:t>ti</a:t>
            </a:r>
            <a:r>
              <a:rPr sz="2800" b="1" dirty="0">
                <a:latin typeface="Calibri"/>
                <a:cs typeface="Calibri"/>
              </a:rPr>
              <a:t>me Vi</a:t>
            </a:r>
            <a:r>
              <a:rPr sz="2800" b="1" spc="-5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b</a:t>
            </a:r>
            <a:r>
              <a:rPr sz="2800" b="1" dirty="0">
                <a:latin typeface="Calibri"/>
                <a:cs typeface="Calibri"/>
              </a:rPr>
              <a:t>ility</a:t>
            </a:r>
            <a:endParaRPr sz="2800">
              <a:latin typeface="Calibri"/>
              <a:cs typeface="Calibri"/>
            </a:endParaRPr>
          </a:p>
          <a:p>
            <a:pPr marL="236220" indent="-224154">
              <a:lnSpc>
                <a:spcPts val="2840"/>
              </a:lnSpc>
              <a:spcBef>
                <a:spcPts val="1655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dirty="0">
                <a:latin typeface="Calibri"/>
                <a:cs typeface="Calibri"/>
              </a:rPr>
              <a:t>Live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dashboards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ts val="2840"/>
              </a:lnSpc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dirty="0">
                <a:latin typeface="Calibri"/>
                <a:cs typeface="Calibri"/>
              </a:rPr>
              <a:t>Event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correlation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5" dirty="0">
                <a:latin typeface="Calibri"/>
                <a:cs typeface="Calibri"/>
              </a:rPr>
              <a:t>Monitoring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alerting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5" dirty="0">
                <a:latin typeface="Calibri"/>
                <a:cs typeface="Calibri"/>
              </a:rPr>
              <a:t>Performance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issues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5" dirty="0">
                <a:latin typeface="Calibri"/>
                <a:cs typeface="Calibri"/>
              </a:rPr>
              <a:t>Transaction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levels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dirty="0">
                <a:latin typeface="Calibri"/>
                <a:cs typeface="Calibri"/>
              </a:rPr>
              <a:t>SLA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tracking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795792" y="2809097"/>
            <a:ext cx="4733925" cy="5481320"/>
            <a:chOff x="10795792" y="2809097"/>
            <a:chExt cx="4733925" cy="5481320"/>
          </a:xfrm>
        </p:grpSpPr>
        <p:sp>
          <p:nvSpPr>
            <p:cNvPr id="15" name="object 15"/>
            <p:cNvSpPr/>
            <p:nvPr/>
          </p:nvSpPr>
          <p:spPr>
            <a:xfrm>
              <a:off x="10795792" y="2809097"/>
              <a:ext cx="4733925" cy="5481320"/>
            </a:xfrm>
            <a:custGeom>
              <a:avLst/>
              <a:gdLst/>
              <a:ahLst/>
              <a:cxnLst/>
              <a:rect l="l" t="t" r="r" b="b"/>
              <a:pathLst>
                <a:path w="4733925" h="5481320">
                  <a:moveTo>
                    <a:pt x="4640460" y="0"/>
                  </a:moveTo>
                  <a:lnTo>
                    <a:pt x="92917" y="0"/>
                  </a:lnTo>
                  <a:lnTo>
                    <a:pt x="56749" y="7301"/>
                  </a:lnTo>
                  <a:lnTo>
                    <a:pt x="27214" y="27214"/>
                  </a:lnTo>
                  <a:lnTo>
                    <a:pt x="7301" y="56749"/>
                  </a:lnTo>
                  <a:lnTo>
                    <a:pt x="0" y="92917"/>
                  </a:lnTo>
                  <a:lnTo>
                    <a:pt x="0" y="5387836"/>
                  </a:lnTo>
                  <a:lnTo>
                    <a:pt x="7301" y="5424003"/>
                  </a:lnTo>
                  <a:lnTo>
                    <a:pt x="27214" y="5453538"/>
                  </a:lnTo>
                  <a:lnTo>
                    <a:pt x="56749" y="5473450"/>
                  </a:lnTo>
                  <a:lnTo>
                    <a:pt x="92917" y="5480752"/>
                  </a:lnTo>
                  <a:lnTo>
                    <a:pt x="4640460" y="5480752"/>
                  </a:lnTo>
                  <a:lnTo>
                    <a:pt x="4676629" y="5473450"/>
                  </a:lnTo>
                  <a:lnTo>
                    <a:pt x="4706162" y="5453538"/>
                  </a:lnTo>
                  <a:lnTo>
                    <a:pt x="4726073" y="5424003"/>
                  </a:lnTo>
                  <a:lnTo>
                    <a:pt x="4733373" y="5387836"/>
                  </a:lnTo>
                  <a:lnTo>
                    <a:pt x="4733373" y="92917"/>
                  </a:lnTo>
                  <a:lnTo>
                    <a:pt x="4726073" y="56749"/>
                  </a:lnTo>
                  <a:lnTo>
                    <a:pt x="4706162" y="27214"/>
                  </a:lnTo>
                  <a:lnTo>
                    <a:pt x="4676629" y="7301"/>
                  </a:lnTo>
                  <a:lnTo>
                    <a:pt x="4640460" y="0"/>
                  </a:lnTo>
                  <a:close/>
                </a:path>
              </a:pathLst>
            </a:custGeom>
            <a:solidFill>
              <a:srgbClr val="9FC07B">
                <a:alpha val="7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070874" y="5746041"/>
              <a:ext cx="4156710" cy="2368550"/>
            </a:xfrm>
            <a:custGeom>
              <a:avLst/>
              <a:gdLst/>
              <a:ahLst/>
              <a:cxnLst/>
              <a:rect l="l" t="t" r="r" b="b"/>
              <a:pathLst>
                <a:path w="4156709" h="2368550">
                  <a:moveTo>
                    <a:pt x="3761442" y="0"/>
                  </a:moveTo>
                  <a:lnTo>
                    <a:pt x="394732" y="0"/>
                  </a:lnTo>
                  <a:lnTo>
                    <a:pt x="348698" y="2655"/>
                  </a:lnTo>
                  <a:lnTo>
                    <a:pt x="304223" y="10425"/>
                  </a:lnTo>
                  <a:lnTo>
                    <a:pt x="261605" y="23012"/>
                  </a:lnTo>
                  <a:lnTo>
                    <a:pt x="221138" y="40120"/>
                  </a:lnTo>
                  <a:lnTo>
                    <a:pt x="183120" y="61454"/>
                  </a:lnTo>
                  <a:lnTo>
                    <a:pt x="147847" y="86718"/>
                  </a:lnTo>
                  <a:lnTo>
                    <a:pt x="115614" y="115614"/>
                  </a:lnTo>
                  <a:lnTo>
                    <a:pt x="86718" y="147847"/>
                  </a:lnTo>
                  <a:lnTo>
                    <a:pt x="61454" y="183120"/>
                  </a:lnTo>
                  <a:lnTo>
                    <a:pt x="40120" y="221138"/>
                  </a:lnTo>
                  <a:lnTo>
                    <a:pt x="23012" y="261605"/>
                  </a:lnTo>
                  <a:lnTo>
                    <a:pt x="10425" y="304223"/>
                  </a:lnTo>
                  <a:lnTo>
                    <a:pt x="2655" y="348698"/>
                  </a:lnTo>
                  <a:lnTo>
                    <a:pt x="0" y="394732"/>
                  </a:lnTo>
                  <a:lnTo>
                    <a:pt x="0" y="1973616"/>
                  </a:lnTo>
                  <a:lnTo>
                    <a:pt x="2655" y="2019651"/>
                  </a:lnTo>
                  <a:lnTo>
                    <a:pt x="10425" y="2064125"/>
                  </a:lnTo>
                  <a:lnTo>
                    <a:pt x="23012" y="2106744"/>
                  </a:lnTo>
                  <a:lnTo>
                    <a:pt x="40120" y="2147210"/>
                  </a:lnTo>
                  <a:lnTo>
                    <a:pt x="61454" y="2185228"/>
                  </a:lnTo>
                  <a:lnTo>
                    <a:pt x="86718" y="2220502"/>
                  </a:lnTo>
                  <a:lnTo>
                    <a:pt x="115614" y="2252735"/>
                  </a:lnTo>
                  <a:lnTo>
                    <a:pt x="147847" y="2281631"/>
                  </a:lnTo>
                  <a:lnTo>
                    <a:pt x="183120" y="2306894"/>
                  </a:lnTo>
                  <a:lnTo>
                    <a:pt x="221138" y="2328228"/>
                  </a:lnTo>
                  <a:lnTo>
                    <a:pt x="261605" y="2345337"/>
                  </a:lnTo>
                  <a:lnTo>
                    <a:pt x="304223" y="2357924"/>
                  </a:lnTo>
                  <a:lnTo>
                    <a:pt x="348698" y="2365694"/>
                  </a:lnTo>
                  <a:lnTo>
                    <a:pt x="394732" y="2368349"/>
                  </a:lnTo>
                  <a:lnTo>
                    <a:pt x="3761442" y="2368349"/>
                  </a:lnTo>
                  <a:lnTo>
                    <a:pt x="3807475" y="2365694"/>
                  </a:lnTo>
                  <a:lnTo>
                    <a:pt x="3851948" y="2357924"/>
                  </a:lnTo>
                  <a:lnTo>
                    <a:pt x="3894565" y="2345337"/>
                  </a:lnTo>
                  <a:lnTo>
                    <a:pt x="3935031" y="2328228"/>
                  </a:lnTo>
                  <a:lnTo>
                    <a:pt x="3973049" y="2306894"/>
                  </a:lnTo>
                  <a:lnTo>
                    <a:pt x="4008322" y="2281631"/>
                  </a:lnTo>
                  <a:lnTo>
                    <a:pt x="4040555" y="2252735"/>
                  </a:lnTo>
                  <a:lnTo>
                    <a:pt x="4069451" y="2220502"/>
                  </a:lnTo>
                  <a:lnTo>
                    <a:pt x="4094715" y="2185228"/>
                  </a:lnTo>
                  <a:lnTo>
                    <a:pt x="4116049" y="2147210"/>
                  </a:lnTo>
                  <a:lnTo>
                    <a:pt x="4133158" y="2106744"/>
                  </a:lnTo>
                  <a:lnTo>
                    <a:pt x="4145746" y="2064125"/>
                  </a:lnTo>
                  <a:lnTo>
                    <a:pt x="4153515" y="2019651"/>
                  </a:lnTo>
                  <a:lnTo>
                    <a:pt x="4156171" y="1973616"/>
                  </a:lnTo>
                  <a:lnTo>
                    <a:pt x="4156171" y="394732"/>
                  </a:lnTo>
                  <a:lnTo>
                    <a:pt x="4153515" y="348698"/>
                  </a:lnTo>
                  <a:lnTo>
                    <a:pt x="4145746" y="304223"/>
                  </a:lnTo>
                  <a:lnTo>
                    <a:pt x="4133158" y="261605"/>
                  </a:lnTo>
                  <a:lnTo>
                    <a:pt x="4116049" y="221138"/>
                  </a:lnTo>
                  <a:lnTo>
                    <a:pt x="4094715" y="183120"/>
                  </a:lnTo>
                  <a:lnTo>
                    <a:pt x="4069451" y="147847"/>
                  </a:lnTo>
                  <a:lnTo>
                    <a:pt x="4040555" y="115614"/>
                  </a:lnTo>
                  <a:lnTo>
                    <a:pt x="4008322" y="86718"/>
                  </a:lnTo>
                  <a:lnTo>
                    <a:pt x="3973049" y="61454"/>
                  </a:lnTo>
                  <a:lnTo>
                    <a:pt x="3935031" y="40120"/>
                  </a:lnTo>
                  <a:lnTo>
                    <a:pt x="3894565" y="23012"/>
                  </a:lnTo>
                  <a:lnTo>
                    <a:pt x="3851948" y="10425"/>
                  </a:lnTo>
                  <a:lnTo>
                    <a:pt x="3807475" y="2655"/>
                  </a:lnTo>
                  <a:lnTo>
                    <a:pt x="3761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5079" y="5903516"/>
              <a:ext cx="2697480" cy="20398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873564" y="2807259"/>
            <a:ext cx="2988310" cy="263588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750"/>
              </a:spcBef>
            </a:pPr>
            <a:r>
              <a:rPr sz="2800" b="1" spc="-5" dirty="0">
                <a:latin typeface="Calibri"/>
                <a:cs typeface="Calibri"/>
              </a:rPr>
              <a:t>Historical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Analytics</a:t>
            </a:r>
            <a:endParaRPr sz="28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565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100" dirty="0">
                <a:latin typeface="Calibri"/>
                <a:cs typeface="Calibri"/>
              </a:rPr>
              <a:t>Baseli</a:t>
            </a:r>
            <a:r>
              <a:rPr sz="2400" spc="-10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-105" dirty="0">
                <a:latin typeface="Calibri"/>
                <a:cs typeface="Calibri"/>
              </a:rPr>
              <a:t>an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threshol</a:t>
            </a:r>
            <a:r>
              <a:rPr sz="2400" spc="-105" dirty="0">
                <a:latin typeface="Calibri"/>
                <a:cs typeface="Calibri"/>
              </a:rPr>
              <a:t>ds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3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105" dirty="0">
                <a:latin typeface="Calibri"/>
                <a:cs typeface="Calibri"/>
              </a:rPr>
              <a:t>Trending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4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105" dirty="0">
                <a:latin typeface="Calibri"/>
                <a:cs typeface="Calibri"/>
              </a:rPr>
              <a:t>Ope</a:t>
            </a:r>
            <a:r>
              <a:rPr sz="2400" spc="-100" dirty="0">
                <a:latin typeface="Calibri"/>
                <a:cs typeface="Calibri"/>
              </a:rPr>
              <a:t>ra</a:t>
            </a:r>
            <a:r>
              <a:rPr sz="2400" spc="-60" dirty="0">
                <a:latin typeface="Calibri"/>
                <a:cs typeface="Calibri"/>
              </a:rPr>
              <a:t>ti</a:t>
            </a:r>
            <a:r>
              <a:rPr sz="2400" spc="-100" dirty="0">
                <a:latin typeface="Calibri"/>
                <a:cs typeface="Calibri"/>
              </a:rPr>
              <a:t>ona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200" dirty="0">
                <a:latin typeface="Calibri"/>
                <a:cs typeface="Calibri"/>
              </a:rPr>
              <a:t> </a:t>
            </a:r>
            <a:r>
              <a:rPr sz="2400" spc="-105" dirty="0">
                <a:latin typeface="Calibri"/>
                <a:cs typeface="Calibri"/>
              </a:rPr>
              <a:t>insights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4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105" dirty="0">
                <a:latin typeface="Calibri"/>
                <a:cs typeface="Calibri"/>
              </a:rPr>
              <a:t>Historica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-105" dirty="0">
                <a:latin typeface="Calibri"/>
                <a:cs typeface="Calibri"/>
              </a:rPr>
              <a:t>pa</a:t>
            </a:r>
            <a:r>
              <a:rPr sz="2400" spc="-100" dirty="0">
                <a:latin typeface="Calibri"/>
                <a:cs typeface="Calibri"/>
              </a:rPr>
              <a:t>tt</a:t>
            </a:r>
            <a:r>
              <a:rPr sz="2400" spc="-105" dirty="0">
                <a:latin typeface="Calibri"/>
                <a:cs typeface="Calibri"/>
              </a:rPr>
              <a:t>e</a:t>
            </a:r>
            <a:r>
              <a:rPr sz="2400" spc="-100" dirty="0">
                <a:latin typeface="Calibri"/>
                <a:cs typeface="Calibri"/>
              </a:rPr>
              <a:t>rns</a:t>
            </a:r>
            <a:endParaRPr sz="24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420"/>
              </a:spcBef>
              <a:buClr>
                <a:srgbClr val="A6A6A6"/>
              </a:buClr>
              <a:buSzPct val="79166"/>
              <a:buFont typeface="Arial MT"/>
              <a:buChar char="•"/>
              <a:tabLst>
                <a:tab pos="236220" algn="l"/>
                <a:tab pos="236854" algn="l"/>
              </a:tabLst>
            </a:pPr>
            <a:r>
              <a:rPr sz="2400" spc="-105" dirty="0">
                <a:latin typeface="Calibri"/>
                <a:cs typeface="Calibri"/>
              </a:rPr>
              <a:t>Complianc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-105" dirty="0">
                <a:latin typeface="Calibri"/>
                <a:cs typeface="Calibri"/>
              </a:rPr>
              <a:t>repor</a:t>
            </a:r>
            <a:r>
              <a:rPr sz="2400" spc="-100" dirty="0">
                <a:latin typeface="Calibri"/>
                <a:cs typeface="Calibri"/>
              </a:rPr>
              <a:t>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3508" y="2161797"/>
            <a:ext cx="14870430" cy="680085"/>
          </a:xfrm>
          <a:prstGeom prst="rect">
            <a:avLst/>
          </a:prstGeom>
          <a:solidFill>
            <a:srgbClr val="487FAA"/>
          </a:solidFill>
        </p:spPr>
        <p:txBody>
          <a:bodyPr vert="horz" wrap="square" lIns="0" tIns="3492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275"/>
              </a:spcBef>
            </a:pPr>
            <a:r>
              <a:rPr sz="3300" spc="-5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3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libri"/>
                <a:cs typeface="Calibri"/>
              </a:rPr>
              <a:t>Primary</a:t>
            </a:r>
            <a:r>
              <a:rPr sz="3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libri"/>
                <a:cs typeface="Calibri"/>
              </a:rPr>
              <a:t>Capabilities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5993" y="1001986"/>
            <a:ext cx="1140413" cy="11197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8806" y="1001986"/>
            <a:ext cx="1142999" cy="112489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00408" y="1001986"/>
            <a:ext cx="1142998" cy="112489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95806" y="1001986"/>
            <a:ext cx="1142999" cy="112489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64394" y="1001986"/>
            <a:ext cx="1140413" cy="1122352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854678" y="8652922"/>
            <a:ext cx="44005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1001"/>
            <a:ext cx="16255542" cy="79882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7290" y="3509452"/>
            <a:ext cx="41897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</a:t>
            </a:r>
            <a:r>
              <a:rPr spc="-35" dirty="0"/>
              <a:t> </a:t>
            </a:r>
            <a:r>
              <a:rPr dirty="0"/>
              <a:t>Splunk</a:t>
            </a:r>
            <a:r>
              <a:rPr spc="-30" dirty="0"/>
              <a:t> </a:t>
            </a:r>
            <a:r>
              <a:rPr spc="-5" dirty="0"/>
              <a:t>scales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642" y="6467327"/>
            <a:ext cx="11239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5" dirty="0">
                <a:latin typeface="Calibri"/>
                <a:cs typeface="Calibri"/>
              </a:rPr>
              <a:t>Splunk</a:t>
            </a:r>
            <a:r>
              <a:rPr sz="2800" i="1" dirty="0">
                <a:latin typeface="Calibri"/>
                <a:cs typeface="Calibri"/>
              </a:rPr>
              <a:t> has </a:t>
            </a:r>
            <a:r>
              <a:rPr sz="2800" i="1" spc="-5" dirty="0">
                <a:latin typeface="Calibri"/>
                <a:cs typeface="Calibri"/>
              </a:rPr>
              <a:t>been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tackling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[big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data] </a:t>
            </a:r>
            <a:r>
              <a:rPr sz="2800" i="1" spc="-5" dirty="0">
                <a:latin typeface="Calibri"/>
                <a:cs typeface="Calibri"/>
              </a:rPr>
              <a:t>with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 unique </a:t>
            </a:r>
            <a:r>
              <a:rPr sz="2800" i="1" spc="-5" dirty="0">
                <a:latin typeface="Calibri"/>
                <a:cs typeface="Calibri"/>
              </a:rPr>
              <a:t>solution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that is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generating</a:t>
            </a:r>
            <a:r>
              <a:rPr sz="2800" i="1" dirty="0">
                <a:latin typeface="Calibri"/>
                <a:cs typeface="Calibri"/>
              </a:rPr>
              <a:t> 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642" y="6886427"/>
            <a:ext cx="6000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Calibri"/>
                <a:cs typeface="Calibri"/>
              </a:rPr>
              <a:t>signiﬁcant</a:t>
            </a:r>
            <a:r>
              <a:rPr sz="2800" i="1" spc="-1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amount</a:t>
            </a:r>
            <a:r>
              <a:rPr sz="2800" i="1" spc="-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of</a:t>
            </a:r>
            <a:r>
              <a:rPr sz="2800" i="1" spc="-5" dirty="0">
                <a:latin typeface="Calibri"/>
                <a:cs typeface="Calibri"/>
              </a:rPr>
              <a:t> commercial success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9059" y="6221734"/>
            <a:ext cx="30480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i="1" dirty="0">
                <a:solidFill>
                  <a:srgbClr val="C0C0C0"/>
                </a:solidFill>
                <a:latin typeface="Arial"/>
                <a:cs typeface="Arial"/>
              </a:rPr>
              <a:t>“</a:t>
            </a:r>
            <a:endParaRPr sz="6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00068" y="6984872"/>
            <a:ext cx="1980492" cy="10216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32039" y="7110520"/>
            <a:ext cx="291338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40"/>
              </a:lnSpc>
              <a:spcBef>
                <a:spcPts val="100"/>
              </a:spcBef>
            </a:pPr>
            <a:r>
              <a:rPr sz="2900" spc="-5" dirty="0">
                <a:solidFill>
                  <a:srgbClr val="396B99"/>
                </a:solidFill>
                <a:latin typeface="Calibri"/>
                <a:cs typeface="Calibri"/>
              </a:rPr>
              <a:t>David</a:t>
            </a:r>
            <a:r>
              <a:rPr sz="2900" spc="-20" dirty="0">
                <a:solidFill>
                  <a:srgbClr val="396B99"/>
                </a:solidFill>
                <a:latin typeface="Calibri"/>
                <a:cs typeface="Calibri"/>
              </a:rPr>
              <a:t> </a:t>
            </a:r>
            <a:r>
              <a:rPr sz="2900" spc="-5" dirty="0">
                <a:solidFill>
                  <a:srgbClr val="396B99"/>
                </a:solidFill>
                <a:latin typeface="Calibri"/>
                <a:cs typeface="Calibri"/>
              </a:rPr>
              <a:t>Menninger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dirty="0">
                <a:latin typeface="Calibri"/>
                <a:cs typeface="Calibri"/>
              </a:rPr>
              <a:t>VP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Research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Director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54678" y="8652922"/>
            <a:ext cx="44005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21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0800000">
            <a:off x="6547093" y="6395794"/>
            <a:ext cx="883540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0"/>
              </a:lnSpc>
            </a:pPr>
            <a:r>
              <a:rPr sz="6600" i="1" dirty="0">
                <a:solidFill>
                  <a:srgbClr val="C0C0C0"/>
                </a:solidFill>
                <a:latin typeface="Arial"/>
                <a:cs typeface="Arial"/>
              </a:rPr>
              <a:t>“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552080" y="8620091"/>
            <a:ext cx="309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Visibility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most.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0033" y="311151"/>
            <a:ext cx="1425701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0" dirty="0"/>
              <a:t>Databases</a:t>
            </a:r>
            <a:r>
              <a:rPr sz="6000" spc="-100" dirty="0"/>
              <a:t> </a:t>
            </a:r>
            <a:r>
              <a:rPr sz="6000" spc="-35" dirty="0"/>
              <a:t>are</a:t>
            </a:r>
            <a:r>
              <a:rPr sz="6000" spc="-105" dirty="0"/>
              <a:t> </a:t>
            </a:r>
            <a:r>
              <a:rPr sz="6000" spc="-40" dirty="0"/>
              <a:t>not</a:t>
            </a:r>
            <a:r>
              <a:rPr sz="6000" spc="-105" dirty="0"/>
              <a:t> </a:t>
            </a:r>
            <a:r>
              <a:rPr sz="6000" spc="-45" dirty="0"/>
              <a:t>suited</a:t>
            </a:r>
            <a:r>
              <a:rPr sz="6000" spc="-100" dirty="0"/>
              <a:t> </a:t>
            </a:r>
            <a:r>
              <a:rPr sz="6000" spc="-35" dirty="0"/>
              <a:t>for</a:t>
            </a:r>
            <a:r>
              <a:rPr sz="6000" spc="-105" dirty="0"/>
              <a:t> </a:t>
            </a:r>
            <a:r>
              <a:rPr sz="6000" spc="-55" dirty="0"/>
              <a:t>unstructured</a:t>
            </a:r>
            <a:r>
              <a:rPr sz="6000" spc="-105" dirty="0"/>
              <a:t> </a:t>
            </a:r>
            <a:r>
              <a:rPr sz="6000" spc="-55" dirty="0"/>
              <a:t>data</a:t>
            </a:r>
            <a:endParaRPr sz="6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9551"/>
            <a:ext cx="16255542" cy="22336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9640" y="4099667"/>
            <a:ext cx="176234" cy="2370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9640" y="5369667"/>
            <a:ext cx="176234" cy="23706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9640" y="6233267"/>
            <a:ext cx="176234" cy="23706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9640" y="7084166"/>
            <a:ext cx="176234" cy="23706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91618" y="3063558"/>
            <a:ext cx="5304155" cy="476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Multidimensional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Databases</a:t>
            </a:r>
            <a:endParaRPr sz="3600">
              <a:latin typeface="Calibri"/>
              <a:cs typeface="Calibri"/>
            </a:endParaRPr>
          </a:p>
          <a:p>
            <a:pPr marL="660400" marR="770890" indent="3175" algn="just">
              <a:lnSpc>
                <a:spcPct val="99700"/>
              </a:lnSpc>
              <a:spcBef>
                <a:spcPts val="2815"/>
              </a:spcBef>
            </a:pPr>
            <a:r>
              <a:rPr sz="2800" spc="-5" dirty="0">
                <a:latin typeface="Calibri"/>
                <a:cs typeface="Calibri"/>
              </a:rPr>
              <a:t>Multidimensional </a:t>
            </a:r>
            <a:r>
              <a:rPr sz="2800" dirty="0"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 business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management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statistics</a:t>
            </a:r>
            <a:endParaRPr sz="2800">
              <a:latin typeface="Calibri"/>
              <a:cs typeface="Calibri"/>
            </a:endParaRPr>
          </a:p>
          <a:p>
            <a:pPr marL="660400" marR="356235" indent="3175">
              <a:lnSpc>
                <a:spcPts val="34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Math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computation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strength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dense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660400" marR="109220" indent="3175">
              <a:lnSpc>
                <a:spcPts val="3300"/>
              </a:lnSpc>
              <a:spcBef>
                <a:spcPts val="80"/>
              </a:spcBef>
            </a:pPr>
            <a:r>
              <a:rPr sz="2800" spc="-5" dirty="0">
                <a:latin typeface="Calibri"/>
                <a:cs typeface="Calibri"/>
              </a:rPr>
              <a:t>Pivots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ﬂexible</a:t>
            </a:r>
            <a:r>
              <a:rPr sz="2800" spc="-5" dirty="0">
                <a:latin typeface="Calibri"/>
                <a:cs typeface="Calibri"/>
              </a:rPr>
              <a:t> financial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analysis</a:t>
            </a:r>
            <a:endParaRPr sz="2800">
              <a:latin typeface="Calibri"/>
              <a:cs typeface="Calibri"/>
            </a:endParaRPr>
          </a:p>
          <a:p>
            <a:pPr marL="660400" marR="809625" indent="3175">
              <a:lnSpc>
                <a:spcPts val="33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Monthly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reporting,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for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eal</a:t>
            </a:r>
            <a:r>
              <a:rPr sz="2800" spc="-575" dirty="0">
                <a:latin typeface="Calibri"/>
                <a:cs typeface="Calibri"/>
              </a:rPr>
              <a:t>-­‐</a:t>
            </a:r>
            <a:r>
              <a:rPr sz="2800" spc="-15" dirty="0">
                <a:latin typeface="Calibri"/>
                <a:cs typeface="Calibri"/>
              </a:rPr>
              <a:t>ti</a:t>
            </a:r>
            <a:r>
              <a:rPr sz="2800" spc="-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e events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252" y="4099667"/>
            <a:ext cx="176234" cy="23706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252" y="5801467"/>
            <a:ext cx="176234" cy="23706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252" y="7084166"/>
            <a:ext cx="176234" cy="23706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576387" y="1676401"/>
            <a:ext cx="14029690" cy="1297305"/>
            <a:chOff x="1576387" y="1676401"/>
            <a:chExt cx="14029690" cy="129730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3787" y="1676401"/>
              <a:ext cx="1303336" cy="12969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6387" y="1828801"/>
              <a:ext cx="1952625" cy="11096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2662" y="1956103"/>
              <a:ext cx="3053082" cy="8273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74114" y="3063558"/>
            <a:ext cx="3920490" cy="476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Relational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Databases</a:t>
            </a:r>
            <a:endParaRPr sz="3600">
              <a:latin typeface="Calibri"/>
              <a:cs typeface="Calibri"/>
            </a:endParaRPr>
          </a:p>
          <a:p>
            <a:pPr marL="278765" marR="490220" indent="7620">
              <a:lnSpc>
                <a:spcPct val="99200"/>
              </a:lnSpc>
              <a:spcBef>
                <a:spcPts val="2830"/>
              </a:spcBef>
            </a:pPr>
            <a:r>
              <a:rPr sz="2800" dirty="0">
                <a:latin typeface="Calibri"/>
                <a:cs typeface="Calibri"/>
              </a:rPr>
              <a:t>Financial </a:t>
            </a:r>
            <a:r>
              <a:rPr sz="2800" spc="-5" dirty="0">
                <a:latin typeface="Calibri"/>
                <a:cs typeface="Calibri"/>
              </a:rPr>
              <a:t>records,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manufacturing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logistical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information,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personnel </a:t>
            </a:r>
            <a:r>
              <a:rPr sz="280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78765" marR="5080" indent="7620">
              <a:lnSpc>
                <a:spcPct val="99700"/>
              </a:lnSpc>
              <a:spcBef>
                <a:spcPts val="50"/>
              </a:spcBef>
            </a:pPr>
            <a:r>
              <a:rPr sz="2800" spc="-5" dirty="0">
                <a:latin typeface="Calibri"/>
                <a:cs typeface="Calibri"/>
              </a:rPr>
              <a:t>Data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highly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structured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—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database highly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structured</a:t>
            </a:r>
            <a:endParaRPr sz="2800">
              <a:latin typeface="Calibri"/>
              <a:cs typeface="Calibri"/>
            </a:endParaRPr>
          </a:p>
          <a:p>
            <a:pPr marL="278765" marR="380365" indent="7620">
              <a:lnSpc>
                <a:spcPts val="3300"/>
              </a:lnSpc>
              <a:spcBef>
                <a:spcPts val="200"/>
              </a:spcBef>
            </a:pPr>
            <a:r>
              <a:rPr sz="2800" dirty="0">
                <a:latin typeface="Calibri"/>
                <a:cs typeface="Calibri"/>
              </a:rPr>
              <a:t>Inﬂexible</a:t>
            </a:r>
            <a:r>
              <a:rPr sz="2800" spc="6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schema,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deployment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cycle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84459" y="8614193"/>
            <a:ext cx="2959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40552" y="4099667"/>
            <a:ext cx="176234" cy="23706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40552" y="5369667"/>
            <a:ext cx="176234" cy="23706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40552" y="7084166"/>
            <a:ext cx="176234" cy="23706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2099313" y="3063558"/>
            <a:ext cx="3971925" cy="5192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Machine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Data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Engine</a:t>
            </a:r>
            <a:endParaRPr sz="3600">
              <a:latin typeface="Calibri"/>
              <a:cs typeface="Calibri"/>
            </a:endParaRPr>
          </a:p>
          <a:p>
            <a:pPr marL="271145" marR="267970" indent="7620">
              <a:lnSpc>
                <a:spcPct val="99700"/>
              </a:lnSpc>
              <a:spcBef>
                <a:spcPts val="2815"/>
              </a:spcBef>
            </a:pPr>
            <a:r>
              <a:rPr sz="2800" spc="-5" dirty="0">
                <a:latin typeface="Calibri"/>
                <a:cs typeface="Calibri"/>
              </a:rPr>
              <a:t>Time series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unstructured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data,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 </a:t>
            </a:r>
            <a:r>
              <a:rPr sz="2800" spc="-5" dirty="0">
                <a:latin typeface="Calibri"/>
                <a:cs typeface="Calibri"/>
              </a:rPr>
              <a:t>predefined schema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Generated </a:t>
            </a:r>
            <a:r>
              <a:rPr sz="2800" dirty="0">
                <a:latin typeface="Calibri"/>
                <a:cs typeface="Calibri"/>
              </a:rPr>
              <a:t>by all IT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systems, </a:t>
            </a:r>
            <a:r>
              <a:rPr sz="2800" spc="-125" dirty="0">
                <a:latin typeface="Calibri"/>
                <a:cs typeface="Calibri"/>
              </a:rPr>
              <a:t>non-­‐standard 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data, </a:t>
            </a:r>
            <a:r>
              <a:rPr sz="2800" spc="-5" dirty="0">
                <a:latin typeface="Calibri"/>
                <a:cs typeface="Calibri"/>
              </a:rPr>
              <a:t>unpredictable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formats</a:t>
            </a:r>
            <a:endParaRPr sz="2800">
              <a:latin typeface="Calibri"/>
              <a:cs typeface="Calibri"/>
            </a:endParaRPr>
          </a:p>
          <a:p>
            <a:pPr marL="271145" marR="409575" indent="7620">
              <a:lnSpc>
                <a:spcPct val="997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Massive </a:t>
            </a:r>
            <a:r>
              <a:rPr sz="2800" spc="-5" dirty="0">
                <a:latin typeface="Calibri"/>
                <a:cs typeface="Calibri"/>
              </a:rPr>
              <a:t>volume; </a:t>
            </a:r>
            <a:r>
              <a:rPr sz="2800" dirty="0">
                <a:latin typeface="Calibri"/>
                <a:cs typeface="Calibri"/>
              </a:rPr>
              <a:t>fast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navigation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correlation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paramount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9358" y="0"/>
            <a:ext cx="116135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262626"/>
                </a:solidFill>
              </a:rPr>
              <a:t>Distributed</a:t>
            </a:r>
            <a:r>
              <a:rPr sz="6000" dirty="0">
                <a:solidFill>
                  <a:srgbClr val="262626"/>
                </a:solidFill>
              </a:rPr>
              <a:t> </a:t>
            </a:r>
            <a:r>
              <a:rPr sz="6000" spc="-5" dirty="0">
                <a:solidFill>
                  <a:srgbClr val="262626"/>
                </a:solidFill>
              </a:rPr>
              <a:t>Search</a:t>
            </a:r>
            <a:r>
              <a:rPr sz="6000" dirty="0">
                <a:solidFill>
                  <a:srgbClr val="262626"/>
                </a:solidFill>
              </a:rPr>
              <a:t> </a:t>
            </a:r>
            <a:r>
              <a:rPr sz="6000" spc="-5" dirty="0">
                <a:solidFill>
                  <a:srgbClr val="262626"/>
                </a:solidFill>
              </a:rPr>
              <a:t>using</a:t>
            </a:r>
            <a:r>
              <a:rPr sz="6000" dirty="0">
                <a:solidFill>
                  <a:srgbClr val="262626"/>
                </a:solidFill>
              </a:rPr>
              <a:t> Map </a:t>
            </a:r>
            <a:r>
              <a:rPr sz="6000" spc="-5" dirty="0">
                <a:solidFill>
                  <a:srgbClr val="262626"/>
                </a:solidFill>
              </a:rPr>
              <a:t>Reduce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4172051" y="2360411"/>
            <a:ext cx="8305800" cy="5262880"/>
            <a:chOff x="4172051" y="2360411"/>
            <a:chExt cx="8305800" cy="5262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6606" y="6812280"/>
              <a:ext cx="1142999" cy="7938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40669" y="6857908"/>
              <a:ext cx="944880" cy="648970"/>
            </a:xfrm>
            <a:custGeom>
              <a:avLst/>
              <a:gdLst/>
              <a:ahLst/>
              <a:cxnLst/>
              <a:rect l="l" t="t" r="r" b="b"/>
              <a:pathLst>
                <a:path w="944879" h="648970">
                  <a:moveTo>
                    <a:pt x="472147" y="0"/>
                  </a:moveTo>
                  <a:lnTo>
                    <a:pt x="0" y="324482"/>
                  </a:lnTo>
                  <a:lnTo>
                    <a:pt x="236073" y="324482"/>
                  </a:lnTo>
                  <a:lnTo>
                    <a:pt x="236073" y="648966"/>
                  </a:lnTo>
                  <a:lnTo>
                    <a:pt x="708221" y="648966"/>
                  </a:lnTo>
                  <a:lnTo>
                    <a:pt x="708221" y="324482"/>
                  </a:lnTo>
                  <a:lnTo>
                    <a:pt x="944295" y="324482"/>
                  </a:lnTo>
                  <a:lnTo>
                    <a:pt x="4721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40669" y="6857908"/>
              <a:ext cx="944880" cy="648970"/>
            </a:xfrm>
            <a:custGeom>
              <a:avLst/>
              <a:gdLst/>
              <a:ahLst/>
              <a:cxnLst/>
              <a:rect l="l" t="t" r="r" b="b"/>
              <a:pathLst>
                <a:path w="944879" h="648970">
                  <a:moveTo>
                    <a:pt x="0" y="324482"/>
                  </a:moveTo>
                  <a:lnTo>
                    <a:pt x="472147" y="0"/>
                  </a:lnTo>
                  <a:lnTo>
                    <a:pt x="944295" y="324482"/>
                  </a:lnTo>
                  <a:lnTo>
                    <a:pt x="708221" y="324482"/>
                  </a:lnTo>
                  <a:lnTo>
                    <a:pt x="708221" y="648965"/>
                  </a:lnTo>
                  <a:lnTo>
                    <a:pt x="236073" y="648965"/>
                  </a:lnTo>
                  <a:lnTo>
                    <a:pt x="236073" y="324482"/>
                  </a:lnTo>
                  <a:lnTo>
                    <a:pt x="0" y="32448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9116" y="7082444"/>
              <a:ext cx="482138" cy="477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135" y="7114379"/>
              <a:ext cx="363578" cy="360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2286" y="6334298"/>
              <a:ext cx="1737360" cy="6192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2708" y="6366225"/>
              <a:ext cx="1622428" cy="503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6208" y="4097325"/>
              <a:ext cx="2667290" cy="7870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2283" y="4376170"/>
              <a:ext cx="332748" cy="3682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2051" y="4114458"/>
              <a:ext cx="2667290" cy="7870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7185" y="4287291"/>
              <a:ext cx="512437" cy="53187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88163" y="5051214"/>
              <a:ext cx="2134235" cy="1125855"/>
            </a:xfrm>
            <a:custGeom>
              <a:avLst/>
              <a:gdLst/>
              <a:ahLst/>
              <a:cxnLst/>
              <a:rect l="l" t="t" r="r" b="b"/>
              <a:pathLst>
                <a:path w="2134234" h="1125854">
                  <a:moveTo>
                    <a:pt x="0" y="1125234"/>
                  </a:moveTo>
                  <a:lnTo>
                    <a:pt x="2133931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0446" y="5018284"/>
              <a:ext cx="246239" cy="2077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512012" y="5038502"/>
              <a:ext cx="2343150" cy="1113790"/>
            </a:xfrm>
            <a:custGeom>
              <a:avLst/>
              <a:gdLst/>
              <a:ahLst/>
              <a:cxnLst/>
              <a:rect l="l" t="t" r="r" b="b"/>
              <a:pathLst>
                <a:path w="2343150" h="1113789">
                  <a:moveTo>
                    <a:pt x="0" y="1113424"/>
                  </a:moveTo>
                  <a:lnTo>
                    <a:pt x="2342864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53762" y="4998313"/>
              <a:ext cx="246644" cy="21085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22166" y="5022970"/>
              <a:ext cx="2490470" cy="1144270"/>
            </a:xfrm>
            <a:custGeom>
              <a:avLst/>
              <a:gdLst/>
              <a:ahLst/>
              <a:cxnLst/>
              <a:rect l="l" t="t" r="r" b="b"/>
              <a:pathLst>
                <a:path w="2490470" h="1144270">
                  <a:moveTo>
                    <a:pt x="2489851" y="1143796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6359" y="4980526"/>
              <a:ext cx="246683" cy="2118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90725" y="5012165"/>
              <a:ext cx="4722495" cy="1108075"/>
            </a:xfrm>
            <a:custGeom>
              <a:avLst/>
              <a:gdLst/>
              <a:ahLst/>
              <a:cxnLst/>
              <a:rect l="l" t="t" r="r" b="b"/>
              <a:pathLst>
                <a:path w="4722495" h="1108075">
                  <a:moveTo>
                    <a:pt x="0" y="1107557"/>
                  </a:moveTo>
                  <a:lnTo>
                    <a:pt x="4721882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18659" y="4935142"/>
              <a:ext cx="243025" cy="2237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615300" y="5057704"/>
              <a:ext cx="4652010" cy="1067435"/>
            </a:xfrm>
            <a:custGeom>
              <a:avLst/>
              <a:gdLst/>
              <a:ahLst/>
              <a:cxnLst/>
              <a:rect l="l" t="t" r="r" b="b"/>
              <a:pathLst>
                <a:path w="4652009" h="1067435">
                  <a:moveTo>
                    <a:pt x="4651728" y="1067284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6165" y="4979850"/>
              <a:ext cx="242841" cy="22397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90721" y="4939006"/>
              <a:ext cx="1905" cy="1489075"/>
            </a:xfrm>
            <a:custGeom>
              <a:avLst/>
              <a:gdLst/>
              <a:ahLst/>
              <a:cxnLst/>
              <a:rect l="l" t="t" r="r" b="b"/>
              <a:pathLst>
                <a:path w="1904" h="1489075">
                  <a:moveTo>
                    <a:pt x="0" y="1488671"/>
                  </a:moveTo>
                  <a:lnTo>
                    <a:pt x="1535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78005" y="4888597"/>
              <a:ext cx="228194" cy="22810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23664" y="6812280"/>
              <a:ext cx="1101436" cy="79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695347" y="6857908"/>
              <a:ext cx="905510" cy="648970"/>
            </a:xfrm>
            <a:custGeom>
              <a:avLst/>
              <a:gdLst/>
              <a:ahLst/>
              <a:cxnLst/>
              <a:rect l="l" t="t" r="r" b="b"/>
              <a:pathLst>
                <a:path w="905509" h="648970">
                  <a:moveTo>
                    <a:pt x="452739" y="0"/>
                  </a:moveTo>
                  <a:lnTo>
                    <a:pt x="0" y="324482"/>
                  </a:lnTo>
                  <a:lnTo>
                    <a:pt x="226369" y="324482"/>
                  </a:lnTo>
                  <a:lnTo>
                    <a:pt x="226369" y="648966"/>
                  </a:lnTo>
                  <a:lnTo>
                    <a:pt x="679108" y="648966"/>
                  </a:lnTo>
                  <a:lnTo>
                    <a:pt x="679108" y="324482"/>
                  </a:lnTo>
                  <a:lnTo>
                    <a:pt x="905478" y="324482"/>
                  </a:lnTo>
                  <a:lnTo>
                    <a:pt x="452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95347" y="6857908"/>
              <a:ext cx="905510" cy="648970"/>
            </a:xfrm>
            <a:custGeom>
              <a:avLst/>
              <a:gdLst/>
              <a:ahLst/>
              <a:cxnLst/>
              <a:rect l="l" t="t" r="r" b="b"/>
              <a:pathLst>
                <a:path w="905509" h="648970">
                  <a:moveTo>
                    <a:pt x="0" y="324482"/>
                  </a:moveTo>
                  <a:lnTo>
                    <a:pt x="452739" y="0"/>
                  </a:lnTo>
                  <a:lnTo>
                    <a:pt x="905478" y="324482"/>
                  </a:lnTo>
                  <a:lnTo>
                    <a:pt x="679108" y="324482"/>
                  </a:lnTo>
                  <a:lnTo>
                    <a:pt x="679108" y="648965"/>
                  </a:lnTo>
                  <a:lnTo>
                    <a:pt x="226369" y="648965"/>
                  </a:lnTo>
                  <a:lnTo>
                    <a:pt x="226369" y="324482"/>
                  </a:lnTo>
                  <a:lnTo>
                    <a:pt x="0" y="32448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73082" y="6978087"/>
              <a:ext cx="388825" cy="49285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90908" y="6350924"/>
              <a:ext cx="1741516" cy="61929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3957" y="6381065"/>
              <a:ext cx="1622427" cy="50324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5203" y="4146040"/>
              <a:ext cx="2622543" cy="74110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1218" y="4324645"/>
              <a:ext cx="332747" cy="3682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36280" y="4284927"/>
              <a:ext cx="512436" cy="53187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216001" y="4922629"/>
              <a:ext cx="5715" cy="1506220"/>
            </a:xfrm>
            <a:custGeom>
              <a:avLst/>
              <a:gdLst/>
              <a:ahLst/>
              <a:cxnLst/>
              <a:rect l="l" t="t" r="r" b="b"/>
              <a:pathLst>
                <a:path w="5715" h="1506220">
                  <a:moveTo>
                    <a:pt x="5382" y="1505983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02437" y="4872220"/>
              <a:ext cx="228194" cy="22833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74995" y="6120653"/>
              <a:ext cx="292777" cy="3079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45489" y="6119718"/>
              <a:ext cx="290462" cy="30795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01246" y="6828905"/>
              <a:ext cx="1101436" cy="79386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973555" y="6874022"/>
              <a:ext cx="905510" cy="648970"/>
            </a:xfrm>
            <a:custGeom>
              <a:avLst/>
              <a:gdLst/>
              <a:ahLst/>
              <a:cxnLst/>
              <a:rect l="l" t="t" r="r" b="b"/>
              <a:pathLst>
                <a:path w="905509" h="648970">
                  <a:moveTo>
                    <a:pt x="452739" y="0"/>
                  </a:moveTo>
                  <a:lnTo>
                    <a:pt x="0" y="324482"/>
                  </a:lnTo>
                  <a:lnTo>
                    <a:pt x="226369" y="324482"/>
                  </a:lnTo>
                  <a:lnTo>
                    <a:pt x="226369" y="648964"/>
                  </a:lnTo>
                  <a:lnTo>
                    <a:pt x="679108" y="648964"/>
                  </a:lnTo>
                  <a:lnTo>
                    <a:pt x="679108" y="324482"/>
                  </a:lnTo>
                  <a:lnTo>
                    <a:pt x="905478" y="324482"/>
                  </a:lnTo>
                  <a:lnTo>
                    <a:pt x="452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73555" y="6874022"/>
              <a:ext cx="905510" cy="648970"/>
            </a:xfrm>
            <a:custGeom>
              <a:avLst/>
              <a:gdLst/>
              <a:ahLst/>
              <a:cxnLst/>
              <a:rect l="l" t="t" r="r" b="b"/>
              <a:pathLst>
                <a:path w="905509" h="648970">
                  <a:moveTo>
                    <a:pt x="0" y="324482"/>
                  </a:moveTo>
                  <a:lnTo>
                    <a:pt x="452739" y="0"/>
                  </a:lnTo>
                  <a:lnTo>
                    <a:pt x="905478" y="324482"/>
                  </a:lnTo>
                  <a:lnTo>
                    <a:pt x="679108" y="324482"/>
                  </a:lnTo>
                  <a:lnTo>
                    <a:pt x="679108" y="648965"/>
                  </a:lnTo>
                  <a:lnTo>
                    <a:pt x="226369" y="648965"/>
                  </a:lnTo>
                  <a:lnTo>
                    <a:pt x="226369" y="324482"/>
                  </a:lnTo>
                  <a:lnTo>
                    <a:pt x="0" y="32448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51288" y="7086515"/>
              <a:ext cx="372198" cy="39173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18614" y="6363392"/>
              <a:ext cx="1737360" cy="61929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8963" y="6395900"/>
              <a:ext cx="1620114" cy="5032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53065" y="6137084"/>
              <a:ext cx="290462" cy="30795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674439" y="5051212"/>
              <a:ext cx="2134235" cy="1125855"/>
            </a:xfrm>
            <a:custGeom>
              <a:avLst/>
              <a:gdLst/>
              <a:ahLst/>
              <a:cxnLst/>
              <a:rect l="l" t="t" r="r" b="b"/>
              <a:pathLst>
                <a:path w="2134234" h="1125854">
                  <a:moveTo>
                    <a:pt x="0" y="1125234"/>
                  </a:moveTo>
                  <a:lnTo>
                    <a:pt x="2133932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06723" y="5018281"/>
              <a:ext cx="246239" cy="20774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442578" y="5026621"/>
              <a:ext cx="17145" cy="1096645"/>
            </a:xfrm>
            <a:custGeom>
              <a:avLst/>
              <a:gdLst/>
              <a:ahLst/>
              <a:cxnLst/>
              <a:rect l="l" t="t" r="r" b="b"/>
              <a:pathLst>
                <a:path w="17145" h="1096645">
                  <a:moveTo>
                    <a:pt x="16547" y="1096284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30744" y="4976216"/>
              <a:ext cx="228168" cy="22937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5043" y="3965171"/>
              <a:ext cx="403167" cy="3699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7038" y="3995286"/>
              <a:ext cx="284540" cy="2564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48282" y="3995287"/>
              <a:ext cx="291285" cy="27860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6052" y="3995286"/>
              <a:ext cx="260827" cy="30044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4362" y="4147735"/>
              <a:ext cx="2550336" cy="7735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1612" y="4380082"/>
              <a:ext cx="332747" cy="36824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396" y="4284927"/>
              <a:ext cx="512437" cy="53187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59683" y="3965171"/>
              <a:ext cx="399010" cy="3699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9925" y="3995286"/>
              <a:ext cx="284539" cy="2564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81167" y="3995287"/>
              <a:ext cx="291285" cy="27860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28938" y="3995286"/>
              <a:ext cx="260827" cy="30044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82100" y="3965171"/>
              <a:ext cx="399010" cy="3699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1718" y="3995286"/>
              <a:ext cx="284539" cy="2564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02960" y="3995287"/>
              <a:ext cx="291284" cy="27860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50731" y="3995286"/>
              <a:ext cx="260826" cy="30044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7155" y="2814378"/>
              <a:ext cx="526657" cy="70962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638074" y="2424284"/>
              <a:ext cx="0" cy="1450340"/>
            </a:xfrm>
            <a:custGeom>
              <a:avLst/>
              <a:gdLst/>
              <a:ahLst/>
              <a:cxnLst/>
              <a:rect l="l" t="t" r="r" b="b"/>
              <a:pathLst>
                <a:path h="1450339">
                  <a:moveTo>
                    <a:pt x="3" y="0"/>
                  </a:moveTo>
                  <a:lnTo>
                    <a:pt x="0" y="1450339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23977" y="3697027"/>
              <a:ext cx="228195" cy="22800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485154" y="2443524"/>
              <a:ext cx="20320" cy="1410335"/>
            </a:xfrm>
            <a:custGeom>
              <a:avLst/>
              <a:gdLst/>
              <a:ahLst/>
              <a:cxnLst/>
              <a:rect l="l" t="t" r="r" b="b"/>
              <a:pathLst>
                <a:path w="20320" h="1410335">
                  <a:moveTo>
                    <a:pt x="20070" y="0"/>
                  </a:moveTo>
                  <a:lnTo>
                    <a:pt x="0" y="141034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73191" y="3674975"/>
              <a:ext cx="228171" cy="22929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161337" y="2443524"/>
              <a:ext cx="19050" cy="1470025"/>
            </a:xfrm>
            <a:custGeom>
              <a:avLst/>
              <a:gdLst/>
              <a:ahLst/>
              <a:cxnLst/>
              <a:rect l="l" t="t" r="r" b="b"/>
              <a:pathLst>
                <a:path w="19050" h="1470025">
                  <a:moveTo>
                    <a:pt x="18609" y="0"/>
                  </a:moveTo>
                  <a:lnTo>
                    <a:pt x="0" y="1469583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049137" y="3734358"/>
              <a:ext cx="228176" cy="229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37466" y="2385811"/>
              <a:ext cx="6543040" cy="57785"/>
            </a:xfrm>
            <a:custGeom>
              <a:avLst/>
              <a:gdLst/>
              <a:ahLst/>
              <a:cxnLst/>
              <a:rect l="l" t="t" r="r" b="b"/>
              <a:pathLst>
                <a:path w="6543040" h="57785">
                  <a:moveTo>
                    <a:pt x="6542481" y="57712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84B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85578" y="5981282"/>
            <a:ext cx="3225165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load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balanced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commodity computers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(indexers) where </a:t>
            </a:r>
            <a:r>
              <a:rPr sz="2400" dirty="0">
                <a:latin typeface="Calibri"/>
                <a:cs typeface="Calibri"/>
              </a:rPr>
              <a:t>it 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‘mapped’.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1928761" y="968433"/>
            <a:ext cx="3973829" cy="2061845"/>
            <a:chOff x="11928761" y="968433"/>
            <a:chExt cx="3973829" cy="2061845"/>
          </a:xfrm>
        </p:grpSpPr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928761" y="968433"/>
              <a:ext cx="3973483" cy="206155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961924" y="1000497"/>
              <a:ext cx="3855480" cy="1943282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2182330" y="1206681"/>
            <a:ext cx="3548379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MapReduce </a:t>
            </a:r>
            <a:r>
              <a:rPr sz="2000" dirty="0">
                <a:latin typeface="Calibri"/>
                <a:cs typeface="Calibri"/>
              </a:rPr>
              <a:t>is a </a:t>
            </a:r>
            <a:r>
              <a:rPr sz="2000" spc="-10" dirty="0">
                <a:latin typeface="Calibri"/>
                <a:cs typeface="Calibri"/>
              </a:rPr>
              <a:t>software </a:t>
            </a:r>
            <a:r>
              <a:rPr sz="2000" spc="-5" dirty="0">
                <a:latin typeface="Calibri"/>
                <a:cs typeface="Calibri"/>
              </a:rPr>
              <a:t> framework introduced </a:t>
            </a:r>
            <a:r>
              <a:rPr sz="2000" dirty="0">
                <a:latin typeface="Calibri"/>
                <a:cs typeface="Calibri"/>
              </a:rPr>
              <a:t>by </a:t>
            </a:r>
            <a:r>
              <a:rPr sz="2000" spc="-5" dirty="0">
                <a:latin typeface="Calibri"/>
                <a:cs typeface="Calibri"/>
              </a:rPr>
              <a:t>Google </a:t>
            </a:r>
            <a:r>
              <a:rPr sz="2000" dirty="0">
                <a:latin typeface="Calibri"/>
                <a:cs typeface="Calibri"/>
              </a:rPr>
              <a:t> in</a:t>
            </a:r>
            <a:r>
              <a:rPr sz="2000" spc="-5" dirty="0">
                <a:latin typeface="Calibri"/>
                <a:cs typeface="Calibri"/>
              </a:rPr>
              <a:t> 2004</a:t>
            </a:r>
            <a:r>
              <a:rPr sz="2000" dirty="0">
                <a:latin typeface="Calibri"/>
                <a:cs typeface="Calibri"/>
              </a:rPr>
              <a:t> to</a:t>
            </a:r>
            <a:r>
              <a:rPr sz="2000" spc="-5" dirty="0">
                <a:latin typeface="Calibri"/>
                <a:cs typeface="Calibri"/>
              </a:rPr>
              <a:t> support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distributed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computing on large </a:t>
            </a:r>
            <a:r>
              <a:rPr sz="2000" dirty="0">
                <a:latin typeface="Calibri"/>
                <a:cs typeface="Calibri"/>
              </a:rPr>
              <a:t>data sets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clusters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computers.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9" dirty="0">
                <a:latin typeface="Calibri"/>
                <a:cs typeface="Calibri"/>
              </a:rPr>
              <a:t>-­‐</a:t>
            </a:r>
            <a:r>
              <a:rPr sz="2000" spc="-3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Wikipedia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1899" y="3423833"/>
            <a:ext cx="3190875" cy="1115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‘search’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(question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answered)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distributed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amongst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72017" y="1250621"/>
            <a:ext cx="1064260" cy="2050414"/>
            <a:chOff x="1072017" y="1250621"/>
            <a:chExt cx="1064260" cy="2050414"/>
          </a:xfrm>
        </p:grpSpPr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72017" y="1250621"/>
              <a:ext cx="1063909" cy="157244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2308" y="2322458"/>
              <a:ext cx="905964" cy="978019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613569" y="2815902"/>
            <a:ext cx="526657" cy="709627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267508" y="2833620"/>
            <a:ext cx="526657" cy="709627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11714349" y="3105707"/>
            <a:ext cx="4902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85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sz="4350" spc="-427" baseline="-23946" dirty="0">
                <a:solidFill>
                  <a:srgbClr val="008000"/>
                </a:solidFill>
                <a:latin typeface="MS Gothic"/>
                <a:cs typeface="MS Gothic"/>
              </a:rPr>
              <a:t>⁄</a:t>
            </a:r>
            <a:r>
              <a:rPr sz="4200" i="1" spc="-427" baseline="-37698" dirty="0">
                <a:solidFill>
                  <a:srgbClr val="008000"/>
                </a:solidFill>
                <a:latin typeface="Calibri"/>
                <a:cs typeface="Calibri"/>
              </a:rPr>
              <a:t>n</a:t>
            </a:r>
            <a:endParaRPr sz="4200" baseline="-37698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170943" y="2988741"/>
            <a:ext cx="4902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85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sz="4350" spc="-427" baseline="-23946" dirty="0">
                <a:solidFill>
                  <a:srgbClr val="008000"/>
                </a:solidFill>
                <a:latin typeface="MS Gothic"/>
                <a:cs typeface="MS Gothic"/>
              </a:rPr>
              <a:t>⁄</a:t>
            </a:r>
            <a:r>
              <a:rPr sz="4200" i="1" spc="-427" baseline="-37698" dirty="0">
                <a:solidFill>
                  <a:srgbClr val="008000"/>
                </a:solidFill>
                <a:latin typeface="Calibri"/>
                <a:cs typeface="Calibri"/>
              </a:rPr>
              <a:t>n</a:t>
            </a:r>
            <a:endParaRPr sz="4200" baseline="-37698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038089" y="3046465"/>
            <a:ext cx="4902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85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sz="4350" spc="-427" baseline="-23946" dirty="0">
                <a:solidFill>
                  <a:srgbClr val="008000"/>
                </a:solidFill>
                <a:latin typeface="MS Gothic"/>
                <a:cs typeface="MS Gothic"/>
              </a:rPr>
              <a:t>⁄</a:t>
            </a:r>
            <a:r>
              <a:rPr sz="4200" i="1" spc="-427" baseline="-37698" dirty="0">
                <a:solidFill>
                  <a:srgbClr val="008000"/>
                </a:solidFill>
                <a:latin typeface="Calibri"/>
                <a:cs typeface="Calibri"/>
              </a:rPr>
              <a:t>n</a:t>
            </a:r>
            <a:endParaRPr sz="4200" baseline="-37698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510443" y="1562793"/>
            <a:ext cx="8531860" cy="2327275"/>
            <a:chOff x="2510443" y="1562793"/>
            <a:chExt cx="8531860" cy="2327275"/>
          </a:xfrm>
        </p:grpSpPr>
        <p:pic>
          <p:nvPicPr>
            <p:cNvPr id="89" name="object 8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10443" y="1562793"/>
              <a:ext cx="2502131" cy="9476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021" y="1592811"/>
              <a:ext cx="2386081" cy="83147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74664" y="1928996"/>
              <a:ext cx="969161" cy="100945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83974" y="1758142"/>
              <a:ext cx="6209606" cy="19950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829891" y="1808597"/>
              <a:ext cx="6119495" cy="57785"/>
            </a:xfrm>
            <a:custGeom>
              <a:avLst/>
              <a:gdLst/>
              <a:ahLst/>
              <a:cxnLst/>
              <a:rect l="l" t="t" r="r" b="b"/>
              <a:pathLst>
                <a:path w="6119495" h="57785">
                  <a:moveTo>
                    <a:pt x="6119144" y="57722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367131" y="1859006"/>
              <a:ext cx="20320" cy="1930400"/>
            </a:xfrm>
            <a:custGeom>
              <a:avLst/>
              <a:gdLst/>
              <a:ahLst/>
              <a:cxnLst/>
              <a:rect l="l" t="t" r="r" b="b"/>
              <a:pathLst>
                <a:path w="20320" h="1930400">
                  <a:moveTo>
                    <a:pt x="20265" y="0"/>
                  </a:moveTo>
                  <a:lnTo>
                    <a:pt x="0" y="1929823"/>
                  </a:lnTo>
                </a:path>
              </a:pathLst>
            </a:custGeom>
            <a:ln w="50799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71739" y="1808599"/>
              <a:ext cx="228182" cy="22896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236218" y="1859008"/>
              <a:ext cx="15875" cy="2005964"/>
            </a:xfrm>
            <a:custGeom>
              <a:avLst/>
              <a:gdLst/>
              <a:ahLst/>
              <a:cxnLst/>
              <a:rect l="l" t="t" r="r" b="b"/>
              <a:pathLst>
                <a:path w="15875" h="2005964">
                  <a:moveTo>
                    <a:pt x="0" y="0"/>
                  </a:moveTo>
                  <a:lnTo>
                    <a:pt x="15485" y="2005403"/>
                  </a:lnTo>
                </a:path>
              </a:pathLst>
            </a:custGeom>
            <a:ln w="50799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23276" y="1808599"/>
              <a:ext cx="228188" cy="22871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907457" y="1878246"/>
              <a:ext cx="22225" cy="1986280"/>
            </a:xfrm>
            <a:custGeom>
              <a:avLst/>
              <a:gdLst/>
              <a:ahLst/>
              <a:cxnLst/>
              <a:rect l="l" t="t" r="r" b="b"/>
              <a:pathLst>
                <a:path w="22225" h="1986279">
                  <a:moveTo>
                    <a:pt x="21782" y="0"/>
                  </a:moveTo>
                  <a:lnTo>
                    <a:pt x="0" y="1986021"/>
                  </a:lnTo>
                </a:path>
              </a:pathLst>
            </a:custGeom>
            <a:ln w="50799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813513" y="1827839"/>
              <a:ext cx="228181" cy="229003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12718618" y="3401546"/>
            <a:ext cx="322707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Each </a:t>
            </a:r>
            <a:r>
              <a:rPr sz="2400" dirty="0">
                <a:latin typeface="Calibri"/>
                <a:cs typeface="Calibri"/>
              </a:rPr>
              <a:t>Indexer </a:t>
            </a:r>
            <a:r>
              <a:rPr sz="2400" spc="-5" dirty="0">
                <a:latin typeface="Calibri"/>
                <a:cs typeface="Calibri"/>
              </a:rPr>
              <a:t>processes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subset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entire </a:t>
            </a:r>
            <a:r>
              <a:rPr sz="2400" dirty="0">
                <a:latin typeface="Calibri"/>
                <a:cs typeface="Calibri"/>
              </a:rPr>
              <a:t> dataset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produces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overall answer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back </a:t>
            </a:r>
            <a:r>
              <a:rPr sz="2400" dirty="0">
                <a:latin typeface="Calibri"/>
                <a:cs typeface="Calibri"/>
              </a:rPr>
              <a:t>to the </a:t>
            </a:r>
            <a:r>
              <a:rPr sz="2400" spc="-5" dirty="0">
                <a:latin typeface="Calibri"/>
                <a:cs typeface="Calibri"/>
              </a:rPr>
              <a:t>search </a:t>
            </a:r>
            <a:r>
              <a:rPr sz="2400" dirty="0">
                <a:latin typeface="Calibri"/>
                <a:cs typeface="Calibri"/>
              </a:rPr>
              <a:t>head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“reduce”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77463"/>
            <a:ext cx="16256000" cy="8067040"/>
            <a:chOff x="0" y="1077463"/>
            <a:chExt cx="16256000" cy="8067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7463"/>
              <a:ext cx="16255542" cy="73498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3056" y="4035829"/>
              <a:ext cx="2406534" cy="112221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2424" y="0"/>
            <a:ext cx="69481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2775" algn="l"/>
                <a:tab pos="3534410" algn="l"/>
              </a:tabLst>
            </a:pPr>
            <a:r>
              <a:rPr sz="6000" spc="-5" dirty="0"/>
              <a:t>What	does	</a:t>
            </a:r>
            <a:r>
              <a:rPr sz="6000" dirty="0"/>
              <a:t>Splunk</a:t>
            </a:r>
            <a:r>
              <a:rPr sz="6000" spc="-85" dirty="0"/>
              <a:t> </a:t>
            </a:r>
            <a:r>
              <a:rPr sz="6000" spc="-5" dirty="0"/>
              <a:t>do?</a:t>
            </a:r>
            <a:endParaRPr sz="6000"/>
          </a:p>
        </p:txBody>
      </p:sp>
      <p:sp>
        <p:nvSpPr>
          <p:cNvPr id="6" name="object 6"/>
          <p:cNvSpPr txBox="1"/>
          <p:nvPr/>
        </p:nvSpPr>
        <p:spPr>
          <a:xfrm>
            <a:off x="8523270" y="4196660"/>
            <a:ext cx="1049020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635">
              <a:lnSpc>
                <a:spcPts val="2800"/>
              </a:lnSpc>
              <a:spcBef>
                <a:spcPts val="260"/>
              </a:spcBef>
            </a:pPr>
            <a:r>
              <a:rPr sz="2400" b="1" spc="-5" dirty="0">
                <a:latin typeface="Calibri"/>
                <a:cs typeface="Calibri"/>
              </a:rPr>
              <a:t>Phy</a:t>
            </a:r>
            <a:r>
              <a:rPr sz="2400" b="1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ica</a:t>
            </a:r>
            <a:r>
              <a:rPr sz="2400" b="1" dirty="0">
                <a:latin typeface="Calibri"/>
                <a:cs typeface="Calibri"/>
              </a:rPr>
              <a:t>l  Security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14856" y="2601884"/>
            <a:ext cx="2364971" cy="11513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465801" y="2700586"/>
            <a:ext cx="1061085" cy="8991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93040" marR="5080" indent="-180975">
              <a:lnSpc>
                <a:spcPts val="3400"/>
              </a:lnSpc>
              <a:spcBef>
                <a:spcPts val="280"/>
              </a:spcBef>
            </a:pPr>
            <a:r>
              <a:rPr sz="2900" b="1" dirty="0">
                <a:latin typeface="Calibri"/>
                <a:cs typeface="Calibri"/>
              </a:rPr>
              <a:t>V</a:t>
            </a:r>
            <a:r>
              <a:rPr sz="2900" b="1" spc="-5" dirty="0">
                <a:latin typeface="Calibri"/>
                <a:cs typeface="Calibri"/>
              </a:rPr>
              <a:t>irtua</a:t>
            </a:r>
            <a:r>
              <a:rPr sz="2900" b="1" dirty="0">
                <a:latin typeface="Calibri"/>
                <a:cs typeface="Calibri"/>
              </a:rPr>
              <a:t>l  Logs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2774" y="2676699"/>
            <a:ext cx="1296785" cy="14048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75790" y="2977619"/>
            <a:ext cx="568960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0955">
              <a:lnSpc>
                <a:spcPts val="2800"/>
              </a:lnSpc>
              <a:spcBef>
                <a:spcPts val="260"/>
              </a:spcBef>
            </a:pPr>
            <a:r>
              <a:rPr sz="2400" b="1" dirty="0">
                <a:latin typeface="Calibri"/>
                <a:cs typeface="Calibri"/>
              </a:rPr>
              <a:t>RAS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VPN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0213" y="3117273"/>
            <a:ext cx="2202872" cy="10764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695903" y="3253741"/>
            <a:ext cx="790575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">
              <a:lnSpc>
                <a:spcPts val="2800"/>
              </a:lnSpc>
              <a:spcBef>
                <a:spcPts val="260"/>
              </a:spcBef>
            </a:pPr>
            <a:r>
              <a:rPr sz="2400" b="1" spc="-5" dirty="0">
                <a:latin typeface="Calibri"/>
                <a:cs typeface="Calibri"/>
              </a:rPr>
              <a:t>Patch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dirty="0">
                <a:latin typeface="Calibri"/>
                <a:cs typeface="Calibri"/>
              </a:rPr>
              <a:t>gmt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96243" y="1749830"/>
            <a:ext cx="6679565" cy="1346835"/>
            <a:chOff x="3196243" y="1749830"/>
            <a:chExt cx="6679565" cy="134683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6352" y="2107277"/>
              <a:ext cx="2689166" cy="9892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6243" y="1749830"/>
              <a:ext cx="2315094" cy="113053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661386" y="2058939"/>
            <a:ext cx="137541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5" dirty="0">
                <a:latin typeface="Calibri"/>
                <a:cs typeface="Calibri"/>
              </a:rPr>
              <a:t>Card</a:t>
            </a:r>
            <a:r>
              <a:rPr sz="2900" b="1" spc="-85" dirty="0">
                <a:latin typeface="Calibri"/>
                <a:cs typeface="Calibri"/>
              </a:rPr>
              <a:t> </a:t>
            </a:r>
            <a:r>
              <a:rPr sz="2900" b="1" dirty="0">
                <a:latin typeface="Calibri"/>
                <a:cs typeface="Calibri"/>
              </a:rPr>
              <a:t>Key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81653" y="1367445"/>
            <a:ext cx="1774766" cy="100583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367957" y="1612455"/>
            <a:ext cx="3124835" cy="1161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Scripts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2400" b="1" spc="-5" dirty="0">
                <a:latin typeface="Calibri"/>
                <a:cs typeface="Calibri"/>
              </a:rPr>
              <a:t>Vulnerability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59295" y="2456411"/>
            <a:ext cx="2015835" cy="117625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706702" y="2642692"/>
            <a:ext cx="723265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81280" marR="5080" indent="-69215">
              <a:lnSpc>
                <a:spcPts val="2800"/>
              </a:lnSpc>
              <a:spcBef>
                <a:spcPts val="260"/>
              </a:spcBef>
            </a:pPr>
            <a:r>
              <a:rPr sz="2400" b="1" dirty="0">
                <a:latin typeface="Calibri"/>
                <a:cs typeface="Calibri"/>
              </a:rPr>
              <a:t>Email  Logs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429208" y="1354976"/>
            <a:ext cx="2826327" cy="122197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4264555" y="1564354"/>
            <a:ext cx="1212850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27025" marR="5080" indent="-314960">
              <a:lnSpc>
                <a:spcPts val="2800"/>
              </a:lnSpc>
              <a:spcBef>
                <a:spcPts val="260"/>
              </a:spcBef>
            </a:pPr>
            <a:r>
              <a:rPr sz="2400" b="1" dirty="0">
                <a:latin typeface="Calibri"/>
                <a:cs typeface="Calibri"/>
              </a:rPr>
              <a:t>D</a:t>
            </a:r>
            <a:r>
              <a:rPr sz="2400" b="1" spc="-5" dirty="0">
                <a:latin typeface="Calibri"/>
                <a:cs typeface="Calibri"/>
              </a:rPr>
              <a:t>atabas</a:t>
            </a:r>
            <a:r>
              <a:rPr sz="2400" b="1" dirty="0">
                <a:latin typeface="Calibri"/>
                <a:cs typeface="Calibri"/>
              </a:rPr>
              <a:t>e  Logs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51265" y="3204557"/>
            <a:ext cx="2456411" cy="123859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346119" y="3606158"/>
            <a:ext cx="146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Server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Logs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2756" y="1446415"/>
            <a:ext cx="2522912" cy="115962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61786" y="1807549"/>
            <a:ext cx="186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Server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Metrics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6581" y="3025834"/>
            <a:ext cx="2518755" cy="116378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169225" y="3206134"/>
            <a:ext cx="1592580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04800">
              <a:lnSpc>
                <a:spcPts val="2800"/>
              </a:lnSpc>
              <a:spcBef>
                <a:spcPts val="260"/>
              </a:spcBef>
            </a:pPr>
            <a:r>
              <a:rPr sz="2400" b="1" spc="-5" dirty="0">
                <a:latin typeface="Calibri"/>
                <a:cs typeface="Calibri"/>
              </a:rPr>
              <a:t>Custom </a:t>
            </a:r>
            <a:r>
              <a:rPr sz="2400" b="1" dirty="0">
                <a:latin typeface="Calibri"/>
                <a:cs typeface="Calibri"/>
              </a:rPr>
              <a:t> A</a:t>
            </a:r>
            <a:r>
              <a:rPr sz="2400" b="1" spc="-5" dirty="0">
                <a:latin typeface="Calibri"/>
                <a:cs typeface="Calibri"/>
              </a:rPr>
              <a:t>pp</a:t>
            </a:r>
            <a:r>
              <a:rPr sz="2400" b="1" dirty="0">
                <a:latin typeface="Calibri"/>
                <a:cs typeface="Calibri"/>
              </a:rPr>
              <a:t>lica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577154" y="4102331"/>
            <a:ext cx="3100646" cy="115962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2860946" y="4425586"/>
            <a:ext cx="25304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5" dirty="0">
                <a:latin typeface="Calibri"/>
                <a:cs typeface="Calibri"/>
              </a:rPr>
              <a:t>Application</a:t>
            </a:r>
            <a:r>
              <a:rPr sz="2900" b="1" spc="-55" dirty="0">
                <a:latin typeface="Calibri"/>
                <a:cs typeface="Calibri"/>
              </a:rPr>
              <a:t> </a:t>
            </a:r>
            <a:r>
              <a:rPr sz="2900" b="1" spc="-5" dirty="0">
                <a:latin typeface="Calibri"/>
                <a:cs typeface="Calibri"/>
              </a:rPr>
              <a:t>Logs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39547" y="1558637"/>
            <a:ext cx="2215341" cy="94765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1308524" y="1814093"/>
            <a:ext cx="148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Host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Conﬁg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9198" y="2872048"/>
            <a:ext cx="1542011" cy="107234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140735" y="3152049"/>
            <a:ext cx="13188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Host</a:t>
            </a:r>
            <a:r>
              <a:rPr sz="2900" b="1" spc="-90" dirty="0">
                <a:latin typeface="Calibri"/>
                <a:cs typeface="Calibri"/>
              </a:rPr>
              <a:t> </a:t>
            </a:r>
            <a:r>
              <a:rPr sz="2900" b="1" dirty="0">
                <a:latin typeface="Calibri"/>
                <a:cs typeface="Calibri"/>
              </a:rPr>
              <a:t>IDS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6254" y="4326775"/>
            <a:ext cx="2207028" cy="117625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64540" y="4513427"/>
            <a:ext cx="1216025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4130" marR="5080" indent="-12065">
              <a:lnSpc>
                <a:spcPts val="2800"/>
              </a:lnSpc>
              <a:spcBef>
                <a:spcPts val="260"/>
              </a:spcBef>
            </a:pPr>
            <a:r>
              <a:rPr sz="2400" b="1" dirty="0">
                <a:latin typeface="Calibri"/>
                <a:cs typeface="Calibri"/>
              </a:rPr>
              <a:t>W</a:t>
            </a:r>
            <a:r>
              <a:rPr sz="2400" b="1" spc="-5" dirty="0">
                <a:latin typeface="Calibri"/>
                <a:cs typeface="Calibri"/>
              </a:rPr>
              <a:t>indo</a:t>
            </a:r>
            <a:r>
              <a:rPr sz="2400" b="1" dirty="0">
                <a:latin typeface="Calibri"/>
                <a:cs typeface="Calibri"/>
              </a:rPr>
              <a:t>ws  </a:t>
            </a:r>
            <a:r>
              <a:rPr sz="2400" b="1" spc="-5" dirty="0">
                <a:latin typeface="Calibri"/>
                <a:cs typeface="Calibri"/>
              </a:rPr>
              <a:t>registries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09900" y="4218710"/>
            <a:ext cx="1891145" cy="108481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759236" y="4541692"/>
            <a:ext cx="1189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DNS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Logs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52654" y="1284316"/>
            <a:ext cx="1729046" cy="1404851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6071311" y="1769361"/>
            <a:ext cx="892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ou</a:t>
            </a:r>
            <a:r>
              <a:rPr sz="2400" b="1" dirty="0">
                <a:latin typeface="Calibri"/>
                <a:cs typeface="Calibri"/>
              </a:rPr>
              <a:t>ter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816765" y="6604001"/>
            <a:ext cx="6632575" cy="1797685"/>
            <a:chOff x="4816765" y="6604001"/>
            <a:chExt cx="6632575" cy="1797685"/>
          </a:xfrm>
        </p:grpSpPr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16765" y="6604001"/>
              <a:ext cx="6632046" cy="179728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77169" y="7039843"/>
              <a:ext cx="1138460" cy="1138459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044557" y="8652922"/>
            <a:ext cx="19240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77463"/>
            <a:ext cx="16256000" cy="8067040"/>
            <a:chOff x="0" y="1077463"/>
            <a:chExt cx="16256000" cy="8067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7463"/>
              <a:ext cx="16255542" cy="73498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8984" y="6633557"/>
              <a:ext cx="1197032" cy="14796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6227" y="6737466"/>
              <a:ext cx="1753985" cy="13840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198" y="7502236"/>
              <a:ext cx="1471352" cy="6400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1740" y="6770717"/>
              <a:ext cx="731519" cy="8562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9890" y="6724996"/>
              <a:ext cx="1367443" cy="16916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6765" y="6604001"/>
              <a:ext cx="6632046" cy="17972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50771" y="2244436"/>
              <a:ext cx="9655232" cy="38072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8698" y="2270366"/>
              <a:ext cx="9364345" cy="3636645"/>
            </a:xfrm>
            <a:custGeom>
              <a:avLst/>
              <a:gdLst/>
              <a:ahLst/>
              <a:cxnLst/>
              <a:rect l="l" t="t" r="r" b="b"/>
              <a:pathLst>
                <a:path w="9364345" h="3636645">
                  <a:moveTo>
                    <a:pt x="8757743" y="0"/>
                  </a:moveTo>
                  <a:lnTo>
                    <a:pt x="606084" y="0"/>
                  </a:lnTo>
                  <a:lnTo>
                    <a:pt x="558719" y="1823"/>
                  </a:lnTo>
                  <a:lnTo>
                    <a:pt x="512351" y="7204"/>
                  </a:lnTo>
                  <a:lnTo>
                    <a:pt x="467114" y="16007"/>
                  </a:lnTo>
                  <a:lnTo>
                    <a:pt x="423145" y="28097"/>
                  </a:lnTo>
                  <a:lnTo>
                    <a:pt x="380576" y="43341"/>
                  </a:lnTo>
                  <a:lnTo>
                    <a:pt x="339543" y="61603"/>
                  </a:lnTo>
                  <a:lnTo>
                    <a:pt x="300182" y="82748"/>
                  </a:lnTo>
                  <a:lnTo>
                    <a:pt x="262625" y="106642"/>
                  </a:lnTo>
                  <a:lnTo>
                    <a:pt x="227009" y="133149"/>
                  </a:lnTo>
                  <a:lnTo>
                    <a:pt x="193468" y="162136"/>
                  </a:lnTo>
                  <a:lnTo>
                    <a:pt x="162136" y="193468"/>
                  </a:lnTo>
                  <a:lnTo>
                    <a:pt x="133149" y="227009"/>
                  </a:lnTo>
                  <a:lnTo>
                    <a:pt x="106642" y="262625"/>
                  </a:lnTo>
                  <a:lnTo>
                    <a:pt x="82748" y="300182"/>
                  </a:lnTo>
                  <a:lnTo>
                    <a:pt x="61603" y="339543"/>
                  </a:lnTo>
                  <a:lnTo>
                    <a:pt x="43341" y="380576"/>
                  </a:lnTo>
                  <a:lnTo>
                    <a:pt x="28097" y="423145"/>
                  </a:lnTo>
                  <a:lnTo>
                    <a:pt x="16007" y="467114"/>
                  </a:lnTo>
                  <a:lnTo>
                    <a:pt x="7204" y="512351"/>
                  </a:lnTo>
                  <a:lnTo>
                    <a:pt x="1823" y="558719"/>
                  </a:lnTo>
                  <a:lnTo>
                    <a:pt x="0" y="606084"/>
                  </a:lnTo>
                  <a:lnTo>
                    <a:pt x="0" y="3030352"/>
                  </a:lnTo>
                  <a:lnTo>
                    <a:pt x="1823" y="3077717"/>
                  </a:lnTo>
                  <a:lnTo>
                    <a:pt x="7204" y="3124085"/>
                  </a:lnTo>
                  <a:lnTo>
                    <a:pt x="16007" y="3169321"/>
                  </a:lnTo>
                  <a:lnTo>
                    <a:pt x="28097" y="3213291"/>
                  </a:lnTo>
                  <a:lnTo>
                    <a:pt x="43341" y="3255860"/>
                  </a:lnTo>
                  <a:lnTo>
                    <a:pt x="61603" y="3296892"/>
                  </a:lnTo>
                  <a:lnTo>
                    <a:pt x="82748" y="3336254"/>
                  </a:lnTo>
                  <a:lnTo>
                    <a:pt x="106642" y="3373810"/>
                  </a:lnTo>
                  <a:lnTo>
                    <a:pt x="133149" y="3409427"/>
                  </a:lnTo>
                  <a:lnTo>
                    <a:pt x="162136" y="3442968"/>
                  </a:lnTo>
                  <a:lnTo>
                    <a:pt x="193468" y="3474299"/>
                  </a:lnTo>
                  <a:lnTo>
                    <a:pt x="227009" y="3503286"/>
                  </a:lnTo>
                  <a:lnTo>
                    <a:pt x="262625" y="3529794"/>
                  </a:lnTo>
                  <a:lnTo>
                    <a:pt x="300182" y="3553688"/>
                  </a:lnTo>
                  <a:lnTo>
                    <a:pt x="339543" y="3574833"/>
                  </a:lnTo>
                  <a:lnTo>
                    <a:pt x="380576" y="3593095"/>
                  </a:lnTo>
                  <a:lnTo>
                    <a:pt x="423145" y="3608338"/>
                  </a:lnTo>
                  <a:lnTo>
                    <a:pt x="467114" y="3620429"/>
                  </a:lnTo>
                  <a:lnTo>
                    <a:pt x="512351" y="3629232"/>
                  </a:lnTo>
                  <a:lnTo>
                    <a:pt x="558719" y="3634613"/>
                  </a:lnTo>
                  <a:lnTo>
                    <a:pt x="606084" y="3636436"/>
                  </a:lnTo>
                  <a:lnTo>
                    <a:pt x="8757743" y="3636436"/>
                  </a:lnTo>
                  <a:lnTo>
                    <a:pt x="8805108" y="3634613"/>
                  </a:lnTo>
                  <a:lnTo>
                    <a:pt x="8851476" y="3629232"/>
                  </a:lnTo>
                  <a:lnTo>
                    <a:pt x="8896713" y="3620429"/>
                  </a:lnTo>
                  <a:lnTo>
                    <a:pt x="8940682" y="3608338"/>
                  </a:lnTo>
                  <a:lnTo>
                    <a:pt x="8983251" y="3593095"/>
                  </a:lnTo>
                  <a:lnTo>
                    <a:pt x="9024284" y="3574833"/>
                  </a:lnTo>
                  <a:lnTo>
                    <a:pt x="9063646" y="3553688"/>
                  </a:lnTo>
                  <a:lnTo>
                    <a:pt x="9101202" y="3529794"/>
                  </a:lnTo>
                  <a:lnTo>
                    <a:pt x="9136818" y="3503286"/>
                  </a:lnTo>
                  <a:lnTo>
                    <a:pt x="9170359" y="3474299"/>
                  </a:lnTo>
                  <a:lnTo>
                    <a:pt x="9201691" y="3442968"/>
                  </a:lnTo>
                  <a:lnTo>
                    <a:pt x="9230678" y="3409427"/>
                  </a:lnTo>
                  <a:lnTo>
                    <a:pt x="9257185" y="3373810"/>
                  </a:lnTo>
                  <a:lnTo>
                    <a:pt x="9281079" y="3336254"/>
                  </a:lnTo>
                  <a:lnTo>
                    <a:pt x="9302224" y="3296892"/>
                  </a:lnTo>
                  <a:lnTo>
                    <a:pt x="9320486" y="3255860"/>
                  </a:lnTo>
                  <a:lnTo>
                    <a:pt x="9335730" y="3213291"/>
                  </a:lnTo>
                  <a:lnTo>
                    <a:pt x="9347820" y="3169321"/>
                  </a:lnTo>
                  <a:lnTo>
                    <a:pt x="9356624" y="3124085"/>
                  </a:lnTo>
                  <a:lnTo>
                    <a:pt x="9362004" y="3077717"/>
                  </a:lnTo>
                  <a:lnTo>
                    <a:pt x="9363828" y="3030352"/>
                  </a:lnTo>
                  <a:lnTo>
                    <a:pt x="9363828" y="606084"/>
                  </a:lnTo>
                  <a:lnTo>
                    <a:pt x="9362004" y="558719"/>
                  </a:lnTo>
                  <a:lnTo>
                    <a:pt x="9356624" y="512351"/>
                  </a:lnTo>
                  <a:lnTo>
                    <a:pt x="9347820" y="467114"/>
                  </a:lnTo>
                  <a:lnTo>
                    <a:pt x="9335730" y="423145"/>
                  </a:lnTo>
                  <a:lnTo>
                    <a:pt x="9320486" y="380576"/>
                  </a:lnTo>
                  <a:lnTo>
                    <a:pt x="9302224" y="339543"/>
                  </a:lnTo>
                  <a:lnTo>
                    <a:pt x="9281079" y="300182"/>
                  </a:lnTo>
                  <a:lnTo>
                    <a:pt x="9257185" y="262625"/>
                  </a:lnTo>
                  <a:lnTo>
                    <a:pt x="9230678" y="227009"/>
                  </a:lnTo>
                  <a:lnTo>
                    <a:pt x="9201691" y="193468"/>
                  </a:lnTo>
                  <a:lnTo>
                    <a:pt x="9170359" y="162136"/>
                  </a:lnTo>
                  <a:lnTo>
                    <a:pt x="9136818" y="133149"/>
                  </a:lnTo>
                  <a:lnTo>
                    <a:pt x="9101202" y="106642"/>
                  </a:lnTo>
                  <a:lnTo>
                    <a:pt x="9063646" y="82748"/>
                  </a:lnTo>
                  <a:lnTo>
                    <a:pt x="9024284" y="61603"/>
                  </a:lnTo>
                  <a:lnTo>
                    <a:pt x="8983251" y="43341"/>
                  </a:lnTo>
                  <a:lnTo>
                    <a:pt x="8940682" y="28097"/>
                  </a:lnTo>
                  <a:lnTo>
                    <a:pt x="8896713" y="16007"/>
                  </a:lnTo>
                  <a:lnTo>
                    <a:pt x="8851476" y="7204"/>
                  </a:lnTo>
                  <a:lnTo>
                    <a:pt x="8805108" y="1823"/>
                  </a:lnTo>
                  <a:lnTo>
                    <a:pt x="8757743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8698" y="2270366"/>
              <a:ext cx="9364345" cy="3636645"/>
            </a:xfrm>
            <a:custGeom>
              <a:avLst/>
              <a:gdLst/>
              <a:ahLst/>
              <a:cxnLst/>
              <a:rect l="l" t="t" r="r" b="b"/>
              <a:pathLst>
                <a:path w="9364345" h="3636645">
                  <a:moveTo>
                    <a:pt x="0" y="606084"/>
                  </a:moveTo>
                  <a:lnTo>
                    <a:pt x="1823" y="558719"/>
                  </a:lnTo>
                  <a:lnTo>
                    <a:pt x="7204" y="512351"/>
                  </a:lnTo>
                  <a:lnTo>
                    <a:pt x="16007" y="467114"/>
                  </a:lnTo>
                  <a:lnTo>
                    <a:pt x="28097" y="423145"/>
                  </a:lnTo>
                  <a:lnTo>
                    <a:pt x="43341" y="380576"/>
                  </a:lnTo>
                  <a:lnTo>
                    <a:pt x="61603" y="339543"/>
                  </a:lnTo>
                  <a:lnTo>
                    <a:pt x="82748" y="300182"/>
                  </a:lnTo>
                  <a:lnTo>
                    <a:pt x="106642" y="262625"/>
                  </a:lnTo>
                  <a:lnTo>
                    <a:pt x="133150" y="227009"/>
                  </a:lnTo>
                  <a:lnTo>
                    <a:pt x="162137" y="193468"/>
                  </a:lnTo>
                  <a:lnTo>
                    <a:pt x="193468" y="162136"/>
                  </a:lnTo>
                  <a:lnTo>
                    <a:pt x="227009" y="133149"/>
                  </a:lnTo>
                  <a:lnTo>
                    <a:pt x="262625" y="106642"/>
                  </a:lnTo>
                  <a:lnTo>
                    <a:pt x="300182" y="82748"/>
                  </a:lnTo>
                  <a:lnTo>
                    <a:pt x="339544" y="61603"/>
                  </a:lnTo>
                  <a:lnTo>
                    <a:pt x="380576" y="43341"/>
                  </a:lnTo>
                  <a:lnTo>
                    <a:pt x="423145" y="28097"/>
                  </a:lnTo>
                  <a:lnTo>
                    <a:pt x="467115" y="16007"/>
                  </a:lnTo>
                  <a:lnTo>
                    <a:pt x="512351" y="7204"/>
                  </a:lnTo>
                  <a:lnTo>
                    <a:pt x="558719" y="1823"/>
                  </a:lnTo>
                  <a:lnTo>
                    <a:pt x="606084" y="0"/>
                  </a:lnTo>
                  <a:lnTo>
                    <a:pt x="8757741" y="0"/>
                  </a:lnTo>
                  <a:lnTo>
                    <a:pt x="8805107" y="1823"/>
                  </a:lnTo>
                  <a:lnTo>
                    <a:pt x="8851475" y="7204"/>
                  </a:lnTo>
                  <a:lnTo>
                    <a:pt x="8896711" y="16007"/>
                  </a:lnTo>
                  <a:lnTo>
                    <a:pt x="8940681" y="28097"/>
                  </a:lnTo>
                  <a:lnTo>
                    <a:pt x="8983250" y="43341"/>
                  </a:lnTo>
                  <a:lnTo>
                    <a:pt x="9024282" y="61603"/>
                  </a:lnTo>
                  <a:lnTo>
                    <a:pt x="9063644" y="82748"/>
                  </a:lnTo>
                  <a:lnTo>
                    <a:pt x="9101201" y="106642"/>
                  </a:lnTo>
                  <a:lnTo>
                    <a:pt x="9136817" y="133149"/>
                  </a:lnTo>
                  <a:lnTo>
                    <a:pt x="9170358" y="162136"/>
                  </a:lnTo>
                  <a:lnTo>
                    <a:pt x="9201689" y="193468"/>
                  </a:lnTo>
                  <a:lnTo>
                    <a:pt x="9230676" y="227009"/>
                  </a:lnTo>
                  <a:lnTo>
                    <a:pt x="9257184" y="262625"/>
                  </a:lnTo>
                  <a:lnTo>
                    <a:pt x="9281078" y="300182"/>
                  </a:lnTo>
                  <a:lnTo>
                    <a:pt x="9302223" y="339543"/>
                  </a:lnTo>
                  <a:lnTo>
                    <a:pt x="9320485" y="380576"/>
                  </a:lnTo>
                  <a:lnTo>
                    <a:pt x="9335728" y="423145"/>
                  </a:lnTo>
                  <a:lnTo>
                    <a:pt x="9347819" y="467114"/>
                  </a:lnTo>
                  <a:lnTo>
                    <a:pt x="9356622" y="512351"/>
                  </a:lnTo>
                  <a:lnTo>
                    <a:pt x="9362003" y="558719"/>
                  </a:lnTo>
                  <a:lnTo>
                    <a:pt x="9363826" y="606084"/>
                  </a:lnTo>
                  <a:lnTo>
                    <a:pt x="9363826" y="3030350"/>
                  </a:lnTo>
                  <a:lnTo>
                    <a:pt x="9362003" y="3077716"/>
                  </a:lnTo>
                  <a:lnTo>
                    <a:pt x="9356622" y="3124084"/>
                  </a:lnTo>
                  <a:lnTo>
                    <a:pt x="9347819" y="3169320"/>
                  </a:lnTo>
                  <a:lnTo>
                    <a:pt x="9335728" y="3213290"/>
                  </a:lnTo>
                  <a:lnTo>
                    <a:pt x="9320485" y="3255859"/>
                  </a:lnTo>
                  <a:lnTo>
                    <a:pt x="9302223" y="3296891"/>
                  </a:lnTo>
                  <a:lnTo>
                    <a:pt x="9281078" y="3336253"/>
                  </a:lnTo>
                  <a:lnTo>
                    <a:pt x="9257184" y="3373810"/>
                  </a:lnTo>
                  <a:lnTo>
                    <a:pt x="9230676" y="3409426"/>
                  </a:lnTo>
                  <a:lnTo>
                    <a:pt x="9201689" y="3442967"/>
                  </a:lnTo>
                  <a:lnTo>
                    <a:pt x="9170358" y="3474298"/>
                  </a:lnTo>
                  <a:lnTo>
                    <a:pt x="9136817" y="3503285"/>
                  </a:lnTo>
                  <a:lnTo>
                    <a:pt x="9101201" y="3529793"/>
                  </a:lnTo>
                  <a:lnTo>
                    <a:pt x="9063644" y="3553687"/>
                  </a:lnTo>
                  <a:lnTo>
                    <a:pt x="9024282" y="3574832"/>
                  </a:lnTo>
                  <a:lnTo>
                    <a:pt x="8983250" y="3593094"/>
                  </a:lnTo>
                  <a:lnTo>
                    <a:pt x="8940681" y="3608337"/>
                  </a:lnTo>
                  <a:lnTo>
                    <a:pt x="8896711" y="3620428"/>
                  </a:lnTo>
                  <a:lnTo>
                    <a:pt x="8851475" y="3629231"/>
                  </a:lnTo>
                  <a:lnTo>
                    <a:pt x="8805107" y="3634612"/>
                  </a:lnTo>
                  <a:lnTo>
                    <a:pt x="8757741" y="3636435"/>
                  </a:lnTo>
                  <a:lnTo>
                    <a:pt x="606084" y="3636435"/>
                  </a:lnTo>
                  <a:lnTo>
                    <a:pt x="558719" y="3634612"/>
                  </a:lnTo>
                  <a:lnTo>
                    <a:pt x="512351" y="3629231"/>
                  </a:lnTo>
                  <a:lnTo>
                    <a:pt x="467115" y="3620428"/>
                  </a:lnTo>
                  <a:lnTo>
                    <a:pt x="423145" y="3608337"/>
                  </a:lnTo>
                  <a:lnTo>
                    <a:pt x="380576" y="3593094"/>
                  </a:lnTo>
                  <a:lnTo>
                    <a:pt x="339544" y="3574832"/>
                  </a:lnTo>
                  <a:lnTo>
                    <a:pt x="300182" y="3553687"/>
                  </a:lnTo>
                  <a:lnTo>
                    <a:pt x="262625" y="3529793"/>
                  </a:lnTo>
                  <a:lnTo>
                    <a:pt x="227009" y="3503285"/>
                  </a:lnTo>
                  <a:lnTo>
                    <a:pt x="193468" y="3474298"/>
                  </a:lnTo>
                  <a:lnTo>
                    <a:pt x="162137" y="3442967"/>
                  </a:lnTo>
                  <a:lnTo>
                    <a:pt x="133150" y="3409426"/>
                  </a:lnTo>
                  <a:lnTo>
                    <a:pt x="106642" y="3373810"/>
                  </a:lnTo>
                  <a:lnTo>
                    <a:pt x="82748" y="3336253"/>
                  </a:lnTo>
                  <a:lnTo>
                    <a:pt x="61603" y="3296891"/>
                  </a:lnTo>
                  <a:lnTo>
                    <a:pt x="43341" y="3255859"/>
                  </a:lnTo>
                  <a:lnTo>
                    <a:pt x="28097" y="3213290"/>
                  </a:lnTo>
                  <a:lnTo>
                    <a:pt x="16007" y="3169320"/>
                  </a:lnTo>
                  <a:lnTo>
                    <a:pt x="7204" y="3124084"/>
                  </a:lnTo>
                  <a:lnTo>
                    <a:pt x="1823" y="3077716"/>
                  </a:lnTo>
                  <a:lnTo>
                    <a:pt x="0" y="3030350"/>
                  </a:lnTo>
                  <a:lnTo>
                    <a:pt x="0" y="606084"/>
                  </a:lnTo>
                  <a:close/>
                </a:path>
              </a:pathLst>
            </a:custGeom>
            <a:ln w="952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409" y="2918504"/>
              <a:ext cx="1201967" cy="13775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5069" y="3318866"/>
              <a:ext cx="1350437" cy="13229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1366" y="3138000"/>
              <a:ext cx="965041" cy="12345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81092" y="3118503"/>
              <a:ext cx="1006829" cy="125408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73682" y="0"/>
            <a:ext cx="85058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2775" algn="l"/>
                <a:tab pos="3534410" algn="l"/>
              </a:tabLst>
            </a:pPr>
            <a:r>
              <a:rPr sz="6000" spc="-5" dirty="0"/>
              <a:t>What	does	</a:t>
            </a:r>
            <a:r>
              <a:rPr sz="6000" dirty="0"/>
              <a:t>Splunk</a:t>
            </a:r>
            <a:r>
              <a:rPr sz="6000" spc="-65" dirty="0"/>
              <a:t> </a:t>
            </a:r>
            <a:r>
              <a:rPr sz="6000" spc="-5" dirty="0"/>
              <a:t>Provide?</a:t>
            </a:r>
            <a:endParaRPr sz="6000"/>
          </a:p>
        </p:txBody>
      </p:sp>
      <p:sp>
        <p:nvSpPr>
          <p:cNvPr id="18" name="object 18"/>
          <p:cNvSpPr txBox="1"/>
          <p:nvPr/>
        </p:nvSpPr>
        <p:spPr>
          <a:xfrm>
            <a:off x="10989387" y="4570931"/>
            <a:ext cx="1050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sha</a:t>
            </a:r>
            <a:r>
              <a:rPr sz="3600" spc="-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85919" y="2918503"/>
            <a:ext cx="7230109" cy="5260340"/>
            <a:chOff x="3785919" y="2918503"/>
            <a:chExt cx="7230109" cy="526034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85919" y="2918503"/>
              <a:ext cx="1295934" cy="16579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77169" y="7039843"/>
              <a:ext cx="1138460" cy="113845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880387" y="4451596"/>
            <a:ext cx="6764655" cy="122745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  <a:tabLst>
                <a:tab pos="2177415" algn="l"/>
                <a:tab pos="4382770" algn="l"/>
              </a:tabLst>
            </a:pPr>
            <a:r>
              <a:rPr sz="3600" spc="-5" dirty="0">
                <a:latin typeface="Calibri"/>
                <a:cs typeface="Calibri"/>
              </a:rPr>
              <a:t>search	alert	report</a:t>
            </a:r>
            <a:endParaRPr sz="3600">
              <a:latin typeface="Calibri"/>
              <a:cs typeface="Calibri"/>
            </a:endParaRPr>
          </a:p>
          <a:p>
            <a:pPr marL="1059815">
              <a:lnSpc>
                <a:spcPct val="100000"/>
              </a:lnSpc>
              <a:spcBef>
                <a:spcPts val="740"/>
              </a:spcBef>
            </a:pPr>
            <a:r>
              <a:rPr sz="2900" i="1" dirty="0">
                <a:solidFill>
                  <a:srgbClr val="FF0000"/>
                </a:solidFill>
                <a:latin typeface="Calibri"/>
                <a:cs typeface="Calibri"/>
              </a:rPr>
              <a:t>That </a:t>
            </a:r>
            <a:r>
              <a:rPr sz="2900" i="1" spc="-5" dirty="0">
                <a:solidFill>
                  <a:srgbClr val="FF0000"/>
                </a:solidFill>
                <a:latin typeface="Calibri"/>
                <a:cs typeface="Calibri"/>
              </a:rPr>
              <a:t>provides</a:t>
            </a:r>
            <a:r>
              <a:rPr sz="2900" i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i="1" spc="-5" dirty="0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sz="2900" i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i="1" spc="-5" dirty="0">
                <a:solidFill>
                  <a:srgbClr val="FF0000"/>
                </a:solidFill>
                <a:latin typeface="Calibri"/>
                <a:cs typeface="Calibri"/>
              </a:rPr>
              <a:t>Intelligence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044557" y="8652922"/>
            <a:ext cx="19240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24706" y="2343186"/>
            <a:ext cx="515874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i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9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i="1" dirty="0">
                <a:solidFill>
                  <a:srgbClr val="FF0000"/>
                </a:solidFill>
                <a:latin typeface="Calibri"/>
                <a:cs typeface="Calibri"/>
              </a:rPr>
              <a:t>common</a:t>
            </a:r>
            <a:r>
              <a:rPr sz="2900" i="1" spc="-5" dirty="0">
                <a:solidFill>
                  <a:srgbClr val="FF0000"/>
                </a:solidFill>
                <a:latin typeface="Calibri"/>
                <a:cs typeface="Calibri"/>
              </a:rPr>
              <a:t> interface</a:t>
            </a:r>
            <a:r>
              <a:rPr sz="29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i="1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2900" i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i="1" dirty="0">
                <a:solidFill>
                  <a:srgbClr val="FF0000"/>
                </a:solidFill>
                <a:latin typeface="Calibri"/>
                <a:cs typeface="Calibri"/>
              </a:rPr>
              <a:t>all</a:t>
            </a:r>
            <a:r>
              <a:rPr sz="29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i="1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r>
              <a:rPr sz="2900" i="1" spc="-5" dirty="0">
                <a:solidFill>
                  <a:srgbClr val="FF0000"/>
                </a:solidFill>
                <a:latin typeface="Calibri"/>
                <a:cs typeface="Calibri"/>
              </a:rPr>
              <a:t> Data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74407"/>
            <a:ext cx="16254412" cy="6120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33811" y="4188946"/>
            <a:ext cx="49345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The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Big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 rot="10800000">
            <a:off x="9837576" y="6972275"/>
            <a:ext cx="883540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0"/>
              </a:lnSpc>
            </a:pPr>
            <a:r>
              <a:rPr sz="6600" i="1" dirty="0">
                <a:solidFill>
                  <a:srgbClr val="C0C0C0"/>
                </a:solidFill>
                <a:latin typeface="Arial"/>
                <a:cs typeface="Arial"/>
              </a:rPr>
              <a:t>“</a:t>
            </a:r>
            <a:endParaRPr sz="6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055" y="6690198"/>
            <a:ext cx="9908540" cy="228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9605">
              <a:lnSpc>
                <a:spcPts val="3950"/>
              </a:lnSpc>
              <a:spcBef>
                <a:spcPts val="100"/>
              </a:spcBef>
            </a:pPr>
            <a:r>
              <a:rPr sz="4400" spc="-5" dirty="0">
                <a:solidFill>
                  <a:srgbClr val="0000FF"/>
                </a:solidFill>
                <a:latin typeface="Calibri"/>
                <a:cs typeface="Calibri"/>
              </a:rPr>
              <a:t>What</a:t>
            </a:r>
            <a:r>
              <a:rPr sz="44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0000FF"/>
                </a:solidFill>
                <a:latin typeface="Calibri"/>
                <a:cs typeface="Calibri"/>
              </a:rPr>
              <a:t>is</a:t>
            </a:r>
            <a:r>
              <a:rPr sz="4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0000FF"/>
                </a:solidFill>
                <a:latin typeface="Calibri"/>
                <a:cs typeface="Calibri"/>
              </a:rPr>
              <a:t>Big</a:t>
            </a:r>
            <a:r>
              <a:rPr sz="44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0000FF"/>
                </a:solidFill>
                <a:latin typeface="Calibri"/>
                <a:cs typeface="Calibri"/>
              </a:rPr>
              <a:t>Data?</a:t>
            </a:r>
            <a:endParaRPr sz="4400">
              <a:latin typeface="Calibri"/>
              <a:cs typeface="Calibri"/>
            </a:endParaRPr>
          </a:p>
          <a:p>
            <a:pPr marL="38100">
              <a:lnSpc>
                <a:spcPts val="6590"/>
              </a:lnSpc>
            </a:pPr>
            <a:r>
              <a:rPr sz="9900" i="1" baseline="-15572" dirty="0">
                <a:solidFill>
                  <a:srgbClr val="C0C0C0"/>
                </a:solidFill>
                <a:latin typeface="Arial"/>
                <a:cs typeface="Arial"/>
              </a:rPr>
              <a:t>“</a:t>
            </a:r>
            <a:r>
              <a:rPr sz="9900" i="1" spc="-1829" baseline="-15572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latin typeface="Calibri"/>
                <a:cs typeface="Calibri"/>
              </a:rPr>
              <a:t>…When</a:t>
            </a:r>
            <a:r>
              <a:rPr sz="2800" i="1" dirty="0">
                <a:latin typeface="Calibri"/>
                <a:cs typeface="Calibri"/>
              </a:rPr>
              <a:t> the </a:t>
            </a:r>
            <a:r>
              <a:rPr sz="2800" i="1" spc="-5" dirty="0">
                <a:latin typeface="Calibri"/>
                <a:cs typeface="Calibri"/>
              </a:rPr>
              <a:t>size </a:t>
            </a:r>
            <a:r>
              <a:rPr sz="2800" i="1" dirty="0">
                <a:latin typeface="Calibri"/>
                <a:cs typeface="Calibri"/>
              </a:rPr>
              <a:t>of the data </a:t>
            </a:r>
            <a:r>
              <a:rPr sz="2800" i="1" spc="-5" dirty="0">
                <a:latin typeface="Calibri"/>
                <a:cs typeface="Calibri"/>
              </a:rPr>
              <a:t>itself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becomes</a:t>
            </a:r>
            <a:r>
              <a:rPr sz="2800" i="1" dirty="0">
                <a:latin typeface="Calibri"/>
                <a:cs typeface="Calibri"/>
              </a:rPr>
              <a:t> part of the </a:t>
            </a:r>
            <a:r>
              <a:rPr sz="2800" i="1" spc="-5" dirty="0"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  <a:p>
            <a:pPr marL="7722234">
              <a:lnSpc>
                <a:spcPts val="3440"/>
              </a:lnSpc>
              <a:spcBef>
                <a:spcPts val="945"/>
              </a:spcBef>
            </a:pPr>
            <a:r>
              <a:rPr sz="2900" dirty="0">
                <a:solidFill>
                  <a:srgbClr val="396B99"/>
                </a:solidFill>
                <a:latin typeface="Calibri"/>
                <a:cs typeface="Calibri"/>
              </a:rPr>
              <a:t>Mike</a:t>
            </a:r>
            <a:r>
              <a:rPr sz="2900" spc="-60" dirty="0">
                <a:solidFill>
                  <a:srgbClr val="396B99"/>
                </a:solidFill>
                <a:latin typeface="Calibri"/>
                <a:cs typeface="Calibri"/>
              </a:rPr>
              <a:t> </a:t>
            </a:r>
            <a:r>
              <a:rPr sz="2900" spc="-5" dirty="0">
                <a:solidFill>
                  <a:srgbClr val="396B99"/>
                </a:solidFill>
                <a:latin typeface="Calibri"/>
                <a:cs typeface="Calibri"/>
              </a:rPr>
              <a:t>Loukides</a:t>
            </a:r>
            <a:endParaRPr sz="2900">
              <a:latin typeface="Calibri"/>
              <a:cs typeface="Calibri"/>
            </a:endParaRPr>
          </a:p>
          <a:p>
            <a:pPr marL="7860030">
              <a:lnSpc>
                <a:spcPts val="2840"/>
              </a:lnSpc>
            </a:pPr>
            <a:r>
              <a:rPr sz="2400" spc="-5" dirty="0">
                <a:latin typeface="Calibri"/>
                <a:cs typeface="Calibri"/>
              </a:rPr>
              <a:t>O’Reilly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Radar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9016" y="0"/>
            <a:ext cx="119265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6110" algn="l"/>
              </a:tabLst>
            </a:pPr>
            <a:r>
              <a:rPr sz="6000" spc="-5" dirty="0"/>
              <a:t>Machine</a:t>
            </a:r>
            <a:r>
              <a:rPr sz="6000" spc="15" dirty="0"/>
              <a:t> </a:t>
            </a:r>
            <a:r>
              <a:rPr sz="6000" dirty="0"/>
              <a:t>data	has</a:t>
            </a:r>
            <a:r>
              <a:rPr sz="6000" spc="-15" dirty="0"/>
              <a:t> </a:t>
            </a:r>
            <a:r>
              <a:rPr sz="6000" dirty="0"/>
              <a:t>its</a:t>
            </a:r>
            <a:r>
              <a:rPr sz="6000" spc="-15" dirty="0"/>
              <a:t> </a:t>
            </a:r>
            <a:r>
              <a:rPr sz="6000" spc="-5" dirty="0"/>
              <a:t>own</a:t>
            </a:r>
            <a:r>
              <a:rPr sz="6000" spc="-15" dirty="0"/>
              <a:t> </a:t>
            </a:r>
            <a:r>
              <a:rPr sz="6000" spc="-5" dirty="0"/>
              <a:t>“OSI</a:t>
            </a:r>
            <a:r>
              <a:rPr sz="6000" spc="-15" dirty="0"/>
              <a:t> </a:t>
            </a:r>
            <a:r>
              <a:rPr sz="6000" spc="-5" dirty="0"/>
              <a:t>model”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162098" y="1429789"/>
            <a:ext cx="13059410" cy="6870700"/>
            <a:chOff x="162098" y="1429789"/>
            <a:chExt cx="13059410" cy="6870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737" y="1429789"/>
              <a:ext cx="10224654" cy="65961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782" y="1462279"/>
              <a:ext cx="10108210" cy="64787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098" y="6163887"/>
              <a:ext cx="3969326" cy="2136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425" y="6195404"/>
              <a:ext cx="3855485" cy="202024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93589" y="6620092"/>
            <a:ext cx="347852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Complexity has increased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logarithmically </a:t>
            </a:r>
            <a:r>
              <a:rPr sz="2000" b="1" dirty="0">
                <a:latin typeface="Calibri"/>
                <a:cs typeface="Calibri"/>
              </a:rPr>
              <a:t>with </a:t>
            </a:r>
            <a:r>
              <a:rPr sz="2000" b="1" spc="-5" dirty="0">
                <a:latin typeface="Calibri"/>
                <a:cs typeface="Calibri"/>
              </a:rPr>
              <a:t>the addition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each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these </a:t>
            </a:r>
            <a:r>
              <a:rPr sz="2000" b="1" dirty="0">
                <a:latin typeface="Calibri"/>
                <a:cs typeface="Calibri"/>
              </a:rPr>
              <a:t>layers to </a:t>
            </a:r>
            <a:r>
              <a:rPr sz="2000" b="1" spc="-5" dirty="0">
                <a:latin typeface="Calibri"/>
                <a:cs typeface="Calibri"/>
              </a:rPr>
              <a:t>the </a:t>
            </a:r>
            <a:r>
              <a:rPr sz="2000" b="1" dirty="0">
                <a:latin typeface="Calibri"/>
                <a:cs typeface="Calibri"/>
              </a:rPr>
              <a:t>IT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architecture.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8439" y="0"/>
            <a:ext cx="14366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34890" algn="l"/>
              </a:tabLst>
            </a:pPr>
            <a:r>
              <a:rPr sz="6000" spc="-5" dirty="0"/>
              <a:t>Point</a:t>
            </a:r>
            <a:r>
              <a:rPr sz="6000" spc="25" dirty="0"/>
              <a:t> </a:t>
            </a:r>
            <a:r>
              <a:rPr sz="6000" spc="-10" dirty="0"/>
              <a:t>Solutions	</a:t>
            </a:r>
            <a:r>
              <a:rPr sz="6000" spc="-5" dirty="0"/>
              <a:t>are</a:t>
            </a:r>
            <a:r>
              <a:rPr sz="6000" spc="-10" dirty="0"/>
              <a:t> </a:t>
            </a:r>
            <a:r>
              <a:rPr sz="6000" spc="-5" dirty="0"/>
              <a:t>Common </a:t>
            </a:r>
            <a:r>
              <a:rPr sz="6000" dirty="0"/>
              <a:t>–</a:t>
            </a:r>
            <a:r>
              <a:rPr sz="6000" spc="-15" dirty="0"/>
              <a:t> </a:t>
            </a:r>
            <a:r>
              <a:rPr sz="6000" spc="-5" dirty="0"/>
              <a:t>lots of consoles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593389" y="1429789"/>
            <a:ext cx="15471140" cy="6849745"/>
            <a:chOff x="593389" y="1429789"/>
            <a:chExt cx="15471140" cy="6849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737" y="1429789"/>
              <a:ext cx="10224654" cy="65961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782" y="1462279"/>
              <a:ext cx="10108210" cy="64787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99" y="1496291"/>
              <a:ext cx="1109748" cy="11097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84753" y="1558474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471444" y="0"/>
                  </a:moveTo>
                  <a:lnTo>
                    <a:pt x="423241" y="2433"/>
                  </a:lnTo>
                  <a:lnTo>
                    <a:pt x="376431" y="9576"/>
                  </a:lnTo>
                  <a:lnTo>
                    <a:pt x="331250" y="21192"/>
                  </a:lnTo>
                  <a:lnTo>
                    <a:pt x="287936" y="37044"/>
                  </a:lnTo>
                  <a:lnTo>
                    <a:pt x="246725" y="56894"/>
                  </a:lnTo>
                  <a:lnTo>
                    <a:pt x="207854" y="80506"/>
                  </a:lnTo>
                  <a:lnTo>
                    <a:pt x="171561" y="107642"/>
                  </a:lnTo>
                  <a:lnTo>
                    <a:pt x="138082" y="138066"/>
                  </a:lnTo>
                  <a:lnTo>
                    <a:pt x="107654" y="171542"/>
                  </a:lnTo>
                  <a:lnTo>
                    <a:pt x="80514" y="207831"/>
                  </a:lnTo>
                  <a:lnTo>
                    <a:pt x="56900" y="246697"/>
                  </a:lnTo>
                  <a:lnTo>
                    <a:pt x="37048" y="287903"/>
                  </a:lnTo>
                  <a:lnTo>
                    <a:pt x="21195" y="331212"/>
                  </a:lnTo>
                  <a:lnTo>
                    <a:pt x="9578" y="376388"/>
                  </a:lnTo>
                  <a:lnTo>
                    <a:pt x="2433" y="423192"/>
                  </a:lnTo>
                  <a:lnTo>
                    <a:pt x="0" y="471389"/>
                  </a:lnTo>
                  <a:lnTo>
                    <a:pt x="2433" y="519586"/>
                  </a:lnTo>
                  <a:lnTo>
                    <a:pt x="9578" y="566391"/>
                  </a:lnTo>
                  <a:lnTo>
                    <a:pt x="21195" y="611567"/>
                  </a:lnTo>
                  <a:lnTo>
                    <a:pt x="37048" y="654876"/>
                  </a:lnTo>
                  <a:lnTo>
                    <a:pt x="56900" y="696082"/>
                  </a:lnTo>
                  <a:lnTo>
                    <a:pt x="80514" y="734949"/>
                  </a:lnTo>
                  <a:lnTo>
                    <a:pt x="107654" y="771238"/>
                  </a:lnTo>
                  <a:lnTo>
                    <a:pt x="138082" y="804713"/>
                  </a:lnTo>
                  <a:lnTo>
                    <a:pt x="171561" y="835138"/>
                  </a:lnTo>
                  <a:lnTo>
                    <a:pt x="207854" y="862274"/>
                  </a:lnTo>
                  <a:lnTo>
                    <a:pt x="246725" y="885886"/>
                  </a:lnTo>
                  <a:lnTo>
                    <a:pt x="287936" y="905736"/>
                  </a:lnTo>
                  <a:lnTo>
                    <a:pt x="331250" y="921587"/>
                  </a:lnTo>
                  <a:lnTo>
                    <a:pt x="376431" y="933203"/>
                  </a:lnTo>
                  <a:lnTo>
                    <a:pt x="423241" y="940346"/>
                  </a:lnTo>
                  <a:lnTo>
                    <a:pt x="471444" y="942780"/>
                  </a:lnTo>
                  <a:lnTo>
                    <a:pt x="519646" y="940346"/>
                  </a:lnTo>
                  <a:lnTo>
                    <a:pt x="566456" y="933203"/>
                  </a:lnTo>
                  <a:lnTo>
                    <a:pt x="611636" y="921587"/>
                  </a:lnTo>
                  <a:lnTo>
                    <a:pt x="654951" y="905736"/>
                  </a:lnTo>
                  <a:lnTo>
                    <a:pt x="696161" y="885886"/>
                  </a:lnTo>
                  <a:lnTo>
                    <a:pt x="735032" y="862274"/>
                  </a:lnTo>
                  <a:lnTo>
                    <a:pt x="771325" y="835138"/>
                  </a:lnTo>
                  <a:lnTo>
                    <a:pt x="804804" y="804713"/>
                  </a:lnTo>
                  <a:lnTo>
                    <a:pt x="835232" y="771238"/>
                  </a:lnTo>
                  <a:lnTo>
                    <a:pt x="862372" y="734949"/>
                  </a:lnTo>
                  <a:lnTo>
                    <a:pt x="885986" y="696082"/>
                  </a:lnTo>
                  <a:lnTo>
                    <a:pt x="905838" y="654876"/>
                  </a:lnTo>
                  <a:lnTo>
                    <a:pt x="921692" y="611567"/>
                  </a:lnTo>
                  <a:lnTo>
                    <a:pt x="933309" y="566391"/>
                  </a:lnTo>
                  <a:lnTo>
                    <a:pt x="940453" y="519586"/>
                  </a:lnTo>
                  <a:lnTo>
                    <a:pt x="942887" y="471389"/>
                  </a:lnTo>
                  <a:lnTo>
                    <a:pt x="940453" y="423192"/>
                  </a:lnTo>
                  <a:lnTo>
                    <a:pt x="933309" y="376388"/>
                  </a:lnTo>
                  <a:lnTo>
                    <a:pt x="921692" y="331212"/>
                  </a:lnTo>
                  <a:lnTo>
                    <a:pt x="905838" y="287903"/>
                  </a:lnTo>
                  <a:lnTo>
                    <a:pt x="885986" y="246697"/>
                  </a:lnTo>
                  <a:lnTo>
                    <a:pt x="862372" y="207831"/>
                  </a:lnTo>
                  <a:lnTo>
                    <a:pt x="835232" y="171542"/>
                  </a:lnTo>
                  <a:lnTo>
                    <a:pt x="804804" y="138066"/>
                  </a:lnTo>
                  <a:lnTo>
                    <a:pt x="771325" y="107642"/>
                  </a:lnTo>
                  <a:lnTo>
                    <a:pt x="735032" y="80506"/>
                  </a:lnTo>
                  <a:lnTo>
                    <a:pt x="696161" y="56894"/>
                  </a:lnTo>
                  <a:lnTo>
                    <a:pt x="654951" y="37044"/>
                  </a:lnTo>
                  <a:lnTo>
                    <a:pt x="611636" y="21192"/>
                  </a:lnTo>
                  <a:lnTo>
                    <a:pt x="566456" y="9576"/>
                  </a:lnTo>
                  <a:lnTo>
                    <a:pt x="519646" y="2433"/>
                  </a:lnTo>
                  <a:lnTo>
                    <a:pt x="471444" y="0"/>
                  </a:lnTo>
                  <a:close/>
                </a:path>
              </a:pathLst>
            </a:custGeom>
            <a:solidFill>
              <a:srgbClr val="FF26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4753" y="1558474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0" y="471389"/>
                  </a:moveTo>
                  <a:lnTo>
                    <a:pt x="2434" y="423192"/>
                  </a:lnTo>
                  <a:lnTo>
                    <a:pt x="9578" y="376388"/>
                  </a:lnTo>
                  <a:lnTo>
                    <a:pt x="21195" y="331212"/>
                  </a:lnTo>
                  <a:lnTo>
                    <a:pt x="37048" y="287903"/>
                  </a:lnTo>
                  <a:lnTo>
                    <a:pt x="56900" y="246697"/>
                  </a:lnTo>
                  <a:lnTo>
                    <a:pt x="80515" y="207831"/>
                  </a:lnTo>
                  <a:lnTo>
                    <a:pt x="107654" y="171542"/>
                  </a:lnTo>
                  <a:lnTo>
                    <a:pt x="138082" y="138066"/>
                  </a:lnTo>
                  <a:lnTo>
                    <a:pt x="171561" y="107642"/>
                  </a:lnTo>
                  <a:lnTo>
                    <a:pt x="207855" y="80505"/>
                  </a:lnTo>
                  <a:lnTo>
                    <a:pt x="246725" y="56894"/>
                  </a:lnTo>
                  <a:lnTo>
                    <a:pt x="287936" y="37044"/>
                  </a:lnTo>
                  <a:lnTo>
                    <a:pt x="331250" y="21192"/>
                  </a:lnTo>
                  <a:lnTo>
                    <a:pt x="376431" y="9576"/>
                  </a:lnTo>
                  <a:lnTo>
                    <a:pt x="423241" y="2433"/>
                  </a:lnTo>
                  <a:lnTo>
                    <a:pt x="471444" y="0"/>
                  </a:lnTo>
                  <a:lnTo>
                    <a:pt x="519646" y="2433"/>
                  </a:lnTo>
                  <a:lnTo>
                    <a:pt x="566456" y="9576"/>
                  </a:lnTo>
                  <a:lnTo>
                    <a:pt x="611636" y="21192"/>
                  </a:lnTo>
                  <a:lnTo>
                    <a:pt x="654951" y="37044"/>
                  </a:lnTo>
                  <a:lnTo>
                    <a:pt x="696162" y="56894"/>
                  </a:lnTo>
                  <a:lnTo>
                    <a:pt x="735032" y="80505"/>
                  </a:lnTo>
                  <a:lnTo>
                    <a:pt x="771326" y="107642"/>
                  </a:lnTo>
                  <a:lnTo>
                    <a:pt x="804805" y="138066"/>
                  </a:lnTo>
                  <a:lnTo>
                    <a:pt x="835232" y="171542"/>
                  </a:lnTo>
                  <a:lnTo>
                    <a:pt x="862372" y="207831"/>
                  </a:lnTo>
                  <a:lnTo>
                    <a:pt x="885987" y="246697"/>
                  </a:lnTo>
                  <a:lnTo>
                    <a:pt x="905839" y="287903"/>
                  </a:lnTo>
                  <a:lnTo>
                    <a:pt x="921692" y="331212"/>
                  </a:lnTo>
                  <a:lnTo>
                    <a:pt x="933309" y="376388"/>
                  </a:lnTo>
                  <a:lnTo>
                    <a:pt x="940454" y="423192"/>
                  </a:lnTo>
                  <a:lnTo>
                    <a:pt x="942888" y="471389"/>
                  </a:lnTo>
                  <a:lnTo>
                    <a:pt x="940454" y="519586"/>
                  </a:lnTo>
                  <a:lnTo>
                    <a:pt x="933309" y="566391"/>
                  </a:lnTo>
                  <a:lnTo>
                    <a:pt x="921692" y="611566"/>
                  </a:lnTo>
                  <a:lnTo>
                    <a:pt x="905839" y="654875"/>
                  </a:lnTo>
                  <a:lnTo>
                    <a:pt x="885987" y="696082"/>
                  </a:lnTo>
                  <a:lnTo>
                    <a:pt x="862372" y="734948"/>
                  </a:lnTo>
                  <a:lnTo>
                    <a:pt x="835232" y="771237"/>
                  </a:lnTo>
                  <a:lnTo>
                    <a:pt x="804805" y="804712"/>
                  </a:lnTo>
                  <a:lnTo>
                    <a:pt x="771326" y="835137"/>
                  </a:lnTo>
                  <a:lnTo>
                    <a:pt x="735032" y="862273"/>
                  </a:lnTo>
                  <a:lnTo>
                    <a:pt x="696162" y="885885"/>
                  </a:lnTo>
                  <a:lnTo>
                    <a:pt x="654951" y="905735"/>
                  </a:lnTo>
                  <a:lnTo>
                    <a:pt x="611636" y="921586"/>
                  </a:lnTo>
                  <a:lnTo>
                    <a:pt x="566456" y="933202"/>
                  </a:lnTo>
                  <a:lnTo>
                    <a:pt x="519646" y="940345"/>
                  </a:lnTo>
                  <a:lnTo>
                    <a:pt x="471444" y="942779"/>
                  </a:lnTo>
                  <a:lnTo>
                    <a:pt x="423241" y="940345"/>
                  </a:lnTo>
                  <a:lnTo>
                    <a:pt x="376431" y="933202"/>
                  </a:lnTo>
                  <a:lnTo>
                    <a:pt x="331250" y="921586"/>
                  </a:lnTo>
                  <a:lnTo>
                    <a:pt x="287936" y="905735"/>
                  </a:lnTo>
                  <a:lnTo>
                    <a:pt x="246725" y="885885"/>
                  </a:lnTo>
                  <a:lnTo>
                    <a:pt x="207855" y="862273"/>
                  </a:lnTo>
                  <a:lnTo>
                    <a:pt x="171561" y="835137"/>
                  </a:lnTo>
                  <a:lnTo>
                    <a:pt x="138082" y="804712"/>
                  </a:lnTo>
                  <a:lnTo>
                    <a:pt x="107654" y="771237"/>
                  </a:lnTo>
                  <a:lnTo>
                    <a:pt x="80515" y="734948"/>
                  </a:lnTo>
                  <a:lnTo>
                    <a:pt x="56900" y="696082"/>
                  </a:lnTo>
                  <a:lnTo>
                    <a:pt x="37048" y="654875"/>
                  </a:lnTo>
                  <a:lnTo>
                    <a:pt x="21195" y="611566"/>
                  </a:lnTo>
                  <a:lnTo>
                    <a:pt x="9578" y="566391"/>
                  </a:lnTo>
                  <a:lnTo>
                    <a:pt x="2434" y="519586"/>
                  </a:lnTo>
                  <a:lnTo>
                    <a:pt x="0" y="471389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2149" y="2593571"/>
              <a:ext cx="3208712" cy="10349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67048" y="2655176"/>
              <a:ext cx="3040380" cy="866140"/>
            </a:xfrm>
            <a:custGeom>
              <a:avLst/>
              <a:gdLst/>
              <a:ahLst/>
              <a:cxnLst/>
              <a:rect l="l" t="t" r="r" b="b"/>
              <a:pathLst>
                <a:path w="3040379" h="866139">
                  <a:moveTo>
                    <a:pt x="2896022" y="0"/>
                  </a:moveTo>
                  <a:lnTo>
                    <a:pt x="144305" y="0"/>
                  </a:lnTo>
                  <a:lnTo>
                    <a:pt x="98693" y="7356"/>
                  </a:lnTo>
                  <a:lnTo>
                    <a:pt x="59080" y="27842"/>
                  </a:lnTo>
                  <a:lnTo>
                    <a:pt x="27842" y="59080"/>
                  </a:lnTo>
                  <a:lnTo>
                    <a:pt x="7356" y="98694"/>
                  </a:lnTo>
                  <a:lnTo>
                    <a:pt x="0" y="144306"/>
                  </a:lnTo>
                  <a:lnTo>
                    <a:pt x="0" y="721512"/>
                  </a:lnTo>
                  <a:lnTo>
                    <a:pt x="7356" y="767123"/>
                  </a:lnTo>
                  <a:lnTo>
                    <a:pt x="27842" y="806737"/>
                  </a:lnTo>
                  <a:lnTo>
                    <a:pt x="59080" y="837974"/>
                  </a:lnTo>
                  <a:lnTo>
                    <a:pt x="98693" y="858460"/>
                  </a:lnTo>
                  <a:lnTo>
                    <a:pt x="144305" y="865817"/>
                  </a:lnTo>
                  <a:lnTo>
                    <a:pt x="2896022" y="865817"/>
                  </a:lnTo>
                  <a:lnTo>
                    <a:pt x="2941634" y="858460"/>
                  </a:lnTo>
                  <a:lnTo>
                    <a:pt x="2981248" y="837974"/>
                  </a:lnTo>
                  <a:lnTo>
                    <a:pt x="3012486" y="806737"/>
                  </a:lnTo>
                  <a:lnTo>
                    <a:pt x="3032972" y="767123"/>
                  </a:lnTo>
                  <a:lnTo>
                    <a:pt x="3040329" y="721512"/>
                  </a:lnTo>
                  <a:lnTo>
                    <a:pt x="3040329" y="144306"/>
                  </a:lnTo>
                  <a:lnTo>
                    <a:pt x="3032972" y="98694"/>
                  </a:lnTo>
                  <a:lnTo>
                    <a:pt x="3012486" y="59080"/>
                  </a:lnTo>
                  <a:lnTo>
                    <a:pt x="2981248" y="27842"/>
                  </a:lnTo>
                  <a:lnTo>
                    <a:pt x="2941634" y="7356"/>
                  </a:lnTo>
                  <a:lnTo>
                    <a:pt x="2896022" y="0"/>
                  </a:lnTo>
                  <a:close/>
                </a:path>
              </a:pathLst>
            </a:custGeom>
            <a:solidFill>
              <a:srgbClr val="0433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67047" y="2655176"/>
              <a:ext cx="3040380" cy="866140"/>
            </a:xfrm>
            <a:custGeom>
              <a:avLst/>
              <a:gdLst/>
              <a:ahLst/>
              <a:cxnLst/>
              <a:rect l="l" t="t" r="r" b="b"/>
              <a:pathLst>
                <a:path w="3040379" h="866139">
                  <a:moveTo>
                    <a:pt x="0" y="144305"/>
                  </a:moveTo>
                  <a:lnTo>
                    <a:pt x="7356" y="98694"/>
                  </a:lnTo>
                  <a:lnTo>
                    <a:pt x="27842" y="59080"/>
                  </a:lnTo>
                  <a:lnTo>
                    <a:pt x="59080" y="27842"/>
                  </a:lnTo>
                  <a:lnTo>
                    <a:pt x="98693" y="7356"/>
                  </a:lnTo>
                  <a:lnTo>
                    <a:pt x="144305" y="0"/>
                  </a:lnTo>
                  <a:lnTo>
                    <a:pt x="2896022" y="0"/>
                  </a:lnTo>
                  <a:lnTo>
                    <a:pt x="2941634" y="7356"/>
                  </a:lnTo>
                  <a:lnTo>
                    <a:pt x="2981248" y="27842"/>
                  </a:lnTo>
                  <a:lnTo>
                    <a:pt x="3012486" y="59080"/>
                  </a:lnTo>
                  <a:lnTo>
                    <a:pt x="3032971" y="98694"/>
                  </a:lnTo>
                  <a:lnTo>
                    <a:pt x="3040328" y="144305"/>
                  </a:lnTo>
                  <a:lnTo>
                    <a:pt x="3040328" y="721511"/>
                  </a:lnTo>
                  <a:lnTo>
                    <a:pt x="3032971" y="767123"/>
                  </a:lnTo>
                  <a:lnTo>
                    <a:pt x="3012486" y="806736"/>
                  </a:lnTo>
                  <a:lnTo>
                    <a:pt x="2981248" y="837974"/>
                  </a:lnTo>
                  <a:lnTo>
                    <a:pt x="2941634" y="858460"/>
                  </a:lnTo>
                  <a:lnTo>
                    <a:pt x="2896022" y="865817"/>
                  </a:lnTo>
                  <a:lnTo>
                    <a:pt x="144305" y="865817"/>
                  </a:lnTo>
                  <a:lnTo>
                    <a:pt x="98693" y="858460"/>
                  </a:lnTo>
                  <a:lnTo>
                    <a:pt x="59080" y="837974"/>
                  </a:lnTo>
                  <a:lnTo>
                    <a:pt x="27842" y="806736"/>
                  </a:lnTo>
                  <a:lnTo>
                    <a:pt x="7356" y="767123"/>
                  </a:lnTo>
                  <a:lnTo>
                    <a:pt x="0" y="721511"/>
                  </a:lnTo>
                  <a:lnTo>
                    <a:pt x="0" y="144305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7040" y="5665124"/>
              <a:ext cx="1080654" cy="12510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691496" y="5726208"/>
              <a:ext cx="911860" cy="1085215"/>
            </a:xfrm>
            <a:custGeom>
              <a:avLst/>
              <a:gdLst/>
              <a:ahLst/>
              <a:cxnLst/>
              <a:rect l="l" t="t" r="r" b="b"/>
              <a:pathLst>
                <a:path w="911859" h="1085215">
                  <a:moveTo>
                    <a:pt x="759819" y="0"/>
                  </a:moveTo>
                  <a:lnTo>
                    <a:pt x="151968" y="0"/>
                  </a:lnTo>
                  <a:lnTo>
                    <a:pt x="103934" y="7747"/>
                  </a:lnTo>
                  <a:lnTo>
                    <a:pt x="62217" y="29320"/>
                  </a:lnTo>
                  <a:lnTo>
                    <a:pt x="29321" y="62217"/>
                  </a:lnTo>
                  <a:lnTo>
                    <a:pt x="7747" y="103933"/>
                  </a:lnTo>
                  <a:lnTo>
                    <a:pt x="0" y="151966"/>
                  </a:lnTo>
                  <a:lnTo>
                    <a:pt x="0" y="932925"/>
                  </a:lnTo>
                  <a:lnTo>
                    <a:pt x="7747" y="980959"/>
                  </a:lnTo>
                  <a:lnTo>
                    <a:pt x="29321" y="1022675"/>
                  </a:lnTo>
                  <a:lnTo>
                    <a:pt x="62217" y="1055572"/>
                  </a:lnTo>
                  <a:lnTo>
                    <a:pt x="103934" y="1077146"/>
                  </a:lnTo>
                  <a:lnTo>
                    <a:pt x="151968" y="1084893"/>
                  </a:lnTo>
                  <a:lnTo>
                    <a:pt x="759819" y="1084893"/>
                  </a:lnTo>
                  <a:lnTo>
                    <a:pt x="807852" y="1077146"/>
                  </a:lnTo>
                  <a:lnTo>
                    <a:pt x="849569" y="1055572"/>
                  </a:lnTo>
                  <a:lnTo>
                    <a:pt x="882466" y="1022675"/>
                  </a:lnTo>
                  <a:lnTo>
                    <a:pt x="904040" y="980959"/>
                  </a:lnTo>
                  <a:lnTo>
                    <a:pt x="911787" y="932925"/>
                  </a:lnTo>
                  <a:lnTo>
                    <a:pt x="911787" y="151966"/>
                  </a:lnTo>
                  <a:lnTo>
                    <a:pt x="904040" y="103933"/>
                  </a:lnTo>
                  <a:lnTo>
                    <a:pt x="882466" y="62217"/>
                  </a:lnTo>
                  <a:lnTo>
                    <a:pt x="849569" y="29320"/>
                  </a:lnTo>
                  <a:lnTo>
                    <a:pt x="807852" y="7747"/>
                  </a:lnTo>
                  <a:lnTo>
                    <a:pt x="759819" y="0"/>
                  </a:lnTo>
                  <a:close/>
                </a:path>
              </a:pathLst>
            </a:custGeom>
            <a:solidFill>
              <a:srgbClr val="FFDB99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91496" y="5726209"/>
              <a:ext cx="911860" cy="1085215"/>
            </a:xfrm>
            <a:custGeom>
              <a:avLst/>
              <a:gdLst/>
              <a:ahLst/>
              <a:cxnLst/>
              <a:rect l="l" t="t" r="r" b="b"/>
              <a:pathLst>
                <a:path w="911859" h="1085215">
                  <a:moveTo>
                    <a:pt x="0" y="151967"/>
                  </a:moveTo>
                  <a:lnTo>
                    <a:pt x="7747" y="103934"/>
                  </a:lnTo>
                  <a:lnTo>
                    <a:pt x="29321" y="62217"/>
                  </a:lnTo>
                  <a:lnTo>
                    <a:pt x="62217" y="29321"/>
                  </a:lnTo>
                  <a:lnTo>
                    <a:pt x="103934" y="7747"/>
                  </a:lnTo>
                  <a:lnTo>
                    <a:pt x="151968" y="0"/>
                  </a:lnTo>
                  <a:lnTo>
                    <a:pt x="759819" y="0"/>
                  </a:lnTo>
                  <a:lnTo>
                    <a:pt x="807853" y="7747"/>
                  </a:lnTo>
                  <a:lnTo>
                    <a:pt x="849569" y="29321"/>
                  </a:lnTo>
                  <a:lnTo>
                    <a:pt x="882466" y="62217"/>
                  </a:lnTo>
                  <a:lnTo>
                    <a:pt x="904040" y="103934"/>
                  </a:lnTo>
                  <a:lnTo>
                    <a:pt x="911787" y="151967"/>
                  </a:lnTo>
                  <a:lnTo>
                    <a:pt x="911787" y="932925"/>
                  </a:lnTo>
                  <a:lnTo>
                    <a:pt x="904040" y="980959"/>
                  </a:lnTo>
                  <a:lnTo>
                    <a:pt x="882466" y="1022676"/>
                  </a:lnTo>
                  <a:lnTo>
                    <a:pt x="849569" y="1055572"/>
                  </a:lnTo>
                  <a:lnTo>
                    <a:pt x="807853" y="1077146"/>
                  </a:lnTo>
                  <a:lnTo>
                    <a:pt x="759819" y="1084893"/>
                  </a:lnTo>
                  <a:lnTo>
                    <a:pt x="151968" y="1084893"/>
                  </a:lnTo>
                  <a:lnTo>
                    <a:pt x="103934" y="1077146"/>
                  </a:lnTo>
                  <a:lnTo>
                    <a:pt x="62217" y="1055572"/>
                  </a:lnTo>
                  <a:lnTo>
                    <a:pt x="29321" y="1022676"/>
                  </a:lnTo>
                  <a:lnTo>
                    <a:pt x="7747" y="980959"/>
                  </a:lnTo>
                  <a:lnTo>
                    <a:pt x="0" y="932925"/>
                  </a:lnTo>
                  <a:lnTo>
                    <a:pt x="0" y="151967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389" y="1506997"/>
              <a:ext cx="1720350" cy="10327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701" y="1986484"/>
              <a:ext cx="1720350" cy="10327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1551" y="2486733"/>
              <a:ext cx="1720350" cy="10327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3886" y="4538748"/>
              <a:ext cx="2194560" cy="21488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46455" y="4598457"/>
              <a:ext cx="2028189" cy="1981835"/>
            </a:xfrm>
            <a:custGeom>
              <a:avLst/>
              <a:gdLst/>
              <a:ahLst/>
              <a:cxnLst/>
              <a:rect l="l" t="t" r="r" b="b"/>
              <a:pathLst>
                <a:path w="2028190" h="1981834">
                  <a:moveTo>
                    <a:pt x="1013928" y="0"/>
                  </a:moveTo>
                  <a:lnTo>
                    <a:pt x="964802" y="1142"/>
                  </a:lnTo>
                  <a:lnTo>
                    <a:pt x="916280" y="4535"/>
                  </a:lnTo>
                  <a:lnTo>
                    <a:pt x="868414" y="10128"/>
                  </a:lnTo>
                  <a:lnTo>
                    <a:pt x="821258" y="17867"/>
                  </a:lnTo>
                  <a:lnTo>
                    <a:pt x="774865" y="27701"/>
                  </a:lnTo>
                  <a:lnTo>
                    <a:pt x="729287" y="39578"/>
                  </a:lnTo>
                  <a:lnTo>
                    <a:pt x="684579" y="53446"/>
                  </a:lnTo>
                  <a:lnTo>
                    <a:pt x="640792" y="69253"/>
                  </a:lnTo>
                  <a:lnTo>
                    <a:pt x="597981" y="86948"/>
                  </a:lnTo>
                  <a:lnTo>
                    <a:pt x="556198" y="106478"/>
                  </a:lnTo>
                  <a:lnTo>
                    <a:pt x="515497" y="127792"/>
                  </a:lnTo>
                  <a:lnTo>
                    <a:pt x="475930" y="150837"/>
                  </a:lnTo>
                  <a:lnTo>
                    <a:pt x="437550" y="175562"/>
                  </a:lnTo>
                  <a:lnTo>
                    <a:pt x="400412" y="201915"/>
                  </a:lnTo>
                  <a:lnTo>
                    <a:pt x="364567" y="229844"/>
                  </a:lnTo>
                  <a:lnTo>
                    <a:pt x="330070" y="259297"/>
                  </a:lnTo>
                  <a:lnTo>
                    <a:pt x="296972" y="290222"/>
                  </a:lnTo>
                  <a:lnTo>
                    <a:pt x="265328" y="322567"/>
                  </a:lnTo>
                  <a:lnTo>
                    <a:pt x="235190" y="356280"/>
                  </a:lnTo>
                  <a:lnTo>
                    <a:pt x="206612" y="391310"/>
                  </a:lnTo>
                  <a:lnTo>
                    <a:pt x="179646" y="427604"/>
                  </a:lnTo>
                  <a:lnTo>
                    <a:pt x="154346" y="465111"/>
                  </a:lnTo>
                  <a:lnTo>
                    <a:pt x="130764" y="503779"/>
                  </a:lnTo>
                  <a:lnTo>
                    <a:pt x="108955" y="543555"/>
                  </a:lnTo>
                  <a:lnTo>
                    <a:pt x="88970" y="584388"/>
                  </a:lnTo>
                  <a:lnTo>
                    <a:pt x="70864" y="626226"/>
                  </a:lnTo>
                  <a:lnTo>
                    <a:pt x="54689" y="669017"/>
                  </a:lnTo>
                  <a:lnTo>
                    <a:pt x="40498" y="712710"/>
                  </a:lnTo>
                  <a:lnTo>
                    <a:pt x="28345" y="757251"/>
                  </a:lnTo>
                  <a:lnTo>
                    <a:pt x="18282" y="802590"/>
                  </a:lnTo>
                  <a:lnTo>
                    <a:pt x="10363" y="848674"/>
                  </a:lnTo>
                  <a:lnTo>
                    <a:pt x="4641" y="895452"/>
                  </a:lnTo>
                  <a:lnTo>
                    <a:pt x="1169" y="942871"/>
                  </a:lnTo>
                  <a:lnTo>
                    <a:pt x="0" y="990880"/>
                  </a:lnTo>
                  <a:lnTo>
                    <a:pt x="1169" y="1038889"/>
                  </a:lnTo>
                  <a:lnTo>
                    <a:pt x="4641" y="1086309"/>
                  </a:lnTo>
                  <a:lnTo>
                    <a:pt x="10363" y="1133086"/>
                  </a:lnTo>
                  <a:lnTo>
                    <a:pt x="18282" y="1179171"/>
                  </a:lnTo>
                  <a:lnTo>
                    <a:pt x="28345" y="1224509"/>
                  </a:lnTo>
                  <a:lnTo>
                    <a:pt x="40498" y="1269051"/>
                  </a:lnTo>
                  <a:lnTo>
                    <a:pt x="54689" y="1312743"/>
                  </a:lnTo>
                  <a:lnTo>
                    <a:pt x="70864" y="1355534"/>
                  </a:lnTo>
                  <a:lnTo>
                    <a:pt x="88970" y="1397372"/>
                  </a:lnTo>
                  <a:lnTo>
                    <a:pt x="108955" y="1438205"/>
                  </a:lnTo>
                  <a:lnTo>
                    <a:pt x="130764" y="1477982"/>
                  </a:lnTo>
                  <a:lnTo>
                    <a:pt x="154346" y="1516649"/>
                  </a:lnTo>
                  <a:lnTo>
                    <a:pt x="179646" y="1554156"/>
                  </a:lnTo>
                  <a:lnTo>
                    <a:pt x="206612" y="1590450"/>
                  </a:lnTo>
                  <a:lnTo>
                    <a:pt x="235190" y="1625480"/>
                  </a:lnTo>
                  <a:lnTo>
                    <a:pt x="265328" y="1659193"/>
                  </a:lnTo>
                  <a:lnTo>
                    <a:pt x="296972" y="1691539"/>
                  </a:lnTo>
                  <a:lnTo>
                    <a:pt x="330070" y="1722463"/>
                  </a:lnTo>
                  <a:lnTo>
                    <a:pt x="364567" y="1751916"/>
                  </a:lnTo>
                  <a:lnTo>
                    <a:pt x="400412" y="1779845"/>
                  </a:lnTo>
                  <a:lnTo>
                    <a:pt x="437550" y="1806198"/>
                  </a:lnTo>
                  <a:lnTo>
                    <a:pt x="475930" y="1830923"/>
                  </a:lnTo>
                  <a:lnTo>
                    <a:pt x="515497" y="1853968"/>
                  </a:lnTo>
                  <a:lnTo>
                    <a:pt x="556198" y="1875282"/>
                  </a:lnTo>
                  <a:lnTo>
                    <a:pt x="597981" y="1894812"/>
                  </a:lnTo>
                  <a:lnTo>
                    <a:pt x="640792" y="1912507"/>
                  </a:lnTo>
                  <a:lnTo>
                    <a:pt x="684579" y="1928315"/>
                  </a:lnTo>
                  <a:lnTo>
                    <a:pt x="729287" y="1942183"/>
                  </a:lnTo>
                  <a:lnTo>
                    <a:pt x="774865" y="1954060"/>
                  </a:lnTo>
                  <a:lnTo>
                    <a:pt x="821258" y="1963894"/>
                  </a:lnTo>
                  <a:lnTo>
                    <a:pt x="868414" y="1971633"/>
                  </a:lnTo>
                  <a:lnTo>
                    <a:pt x="916280" y="1977225"/>
                  </a:lnTo>
                  <a:lnTo>
                    <a:pt x="964802" y="1980618"/>
                  </a:lnTo>
                  <a:lnTo>
                    <a:pt x="1013928" y="1981761"/>
                  </a:lnTo>
                  <a:lnTo>
                    <a:pt x="1063054" y="1980618"/>
                  </a:lnTo>
                  <a:lnTo>
                    <a:pt x="1111576" y="1977225"/>
                  </a:lnTo>
                  <a:lnTo>
                    <a:pt x="1159442" y="1971633"/>
                  </a:lnTo>
                  <a:lnTo>
                    <a:pt x="1206599" y="1963894"/>
                  </a:lnTo>
                  <a:lnTo>
                    <a:pt x="1252992" y="1954060"/>
                  </a:lnTo>
                  <a:lnTo>
                    <a:pt x="1298570" y="1942183"/>
                  </a:lnTo>
                  <a:lnTo>
                    <a:pt x="1343278" y="1928315"/>
                  </a:lnTo>
                  <a:lnTo>
                    <a:pt x="1387065" y="1912507"/>
                  </a:lnTo>
                  <a:lnTo>
                    <a:pt x="1429876" y="1894812"/>
                  </a:lnTo>
                  <a:lnTo>
                    <a:pt x="1471659" y="1875282"/>
                  </a:lnTo>
                  <a:lnTo>
                    <a:pt x="1512361" y="1853968"/>
                  </a:lnTo>
                  <a:lnTo>
                    <a:pt x="1551928" y="1830923"/>
                  </a:lnTo>
                  <a:lnTo>
                    <a:pt x="1590307" y="1806198"/>
                  </a:lnTo>
                  <a:lnTo>
                    <a:pt x="1627446" y="1779845"/>
                  </a:lnTo>
                  <a:lnTo>
                    <a:pt x="1663290" y="1751916"/>
                  </a:lnTo>
                  <a:lnTo>
                    <a:pt x="1697788" y="1722463"/>
                  </a:lnTo>
                  <a:lnTo>
                    <a:pt x="1730886" y="1691539"/>
                  </a:lnTo>
                  <a:lnTo>
                    <a:pt x="1762530" y="1659193"/>
                  </a:lnTo>
                  <a:lnTo>
                    <a:pt x="1792668" y="1625480"/>
                  </a:lnTo>
                  <a:lnTo>
                    <a:pt x="1821246" y="1590450"/>
                  </a:lnTo>
                  <a:lnTo>
                    <a:pt x="1848212" y="1554156"/>
                  </a:lnTo>
                  <a:lnTo>
                    <a:pt x="1873513" y="1516649"/>
                  </a:lnTo>
                  <a:lnTo>
                    <a:pt x="1897094" y="1477982"/>
                  </a:lnTo>
                  <a:lnTo>
                    <a:pt x="1918904" y="1438205"/>
                  </a:lnTo>
                  <a:lnTo>
                    <a:pt x="1938888" y="1397372"/>
                  </a:lnTo>
                  <a:lnTo>
                    <a:pt x="1956995" y="1355534"/>
                  </a:lnTo>
                  <a:lnTo>
                    <a:pt x="1973170" y="1312743"/>
                  </a:lnTo>
                  <a:lnTo>
                    <a:pt x="1987361" y="1269051"/>
                  </a:lnTo>
                  <a:lnTo>
                    <a:pt x="1999514" y="1224509"/>
                  </a:lnTo>
                  <a:lnTo>
                    <a:pt x="2009577" y="1179171"/>
                  </a:lnTo>
                  <a:lnTo>
                    <a:pt x="2017496" y="1133086"/>
                  </a:lnTo>
                  <a:lnTo>
                    <a:pt x="2023218" y="1086309"/>
                  </a:lnTo>
                  <a:lnTo>
                    <a:pt x="2026690" y="1038889"/>
                  </a:lnTo>
                  <a:lnTo>
                    <a:pt x="2027859" y="990880"/>
                  </a:lnTo>
                  <a:lnTo>
                    <a:pt x="2026690" y="942871"/>
                  </a:lnTo>
                  <a:lnTo>
                    <a:pt x="2023218" y="895452"/>
                  </a:lnTo>
                  <a:lnTo>
                    <a:pt x="2017496" y="848674"/>
                  </a:lnTo>
                  <a:lnTo>
                    <a:pt x="2009577" y="802590"/>
                  </a:lnTo>
                  <a:lnTo>
                    <a:pt x="1999514" y="757251"/>
                  </a:lnTo>
                  <a:lnTo>
                    <a:pt x="1987361" y="712710"/>
                  </a:lnTo>
                  <a:lnTo>
                    <a:pt x="1973170" y="669017"/>
                  </a:lnTo>
                  <a:lnTo>
                    <a:pt x="1956995" y="626226"/>
                  </a:lnTo>
                  <a:lnTo>
                    <a:pt x="1938888" y="584388"/>
                  </a:lnTo>
                  <a:lnTo>
                    <a:pt x="1918904" y="543555"/>
                  </a:lnTo>
                  <a:lnTo>
                    <a:pt x="1897094" y="503779"/>
                  </a:lnTo>
                  <a:lnTo>
                    <a:pt x="1873513" y="465111"/>
                  </a:lnTo>
                  <a:lnTo>
                    <a:pt x="1848212" y="427604"/>
                  </a:lnTo>
                  <a:lnTo>
                    <a:pt x="1821246" y="391310"/>
                  </a:lnTo>
                  <a:lnTo>
                    <a:pt x="1792668" y="356280"/>
                  </a:lnTo>
                  <a:lnTo>
                    <a:pt x="1762530" y="322567"/>
                  </a:lnTo>
                  <a:lnTo>
                    <a:pt x="1730886" y="290222"/>
                  </a:lnTo>
                  <a:lnTo>
                    <a:pt x="1697788" y="259297"/>
                  </a:lnTo>
                  <a:lnTo>
                    <a:pt x="1663290" y="229844"/>
                  </a:lnTo>
                  <a:lnTo>
                    <a:pt x="1627446" y="201915"/>
                  </a:lnTo>
                  <a:lnTo>
                    <a:pt x="1590307" y="175562"/>
                  </a:lnTo>
                  <a:lnTo>
                    <a:pt x="1551928" y="150837"/>
                  </a:lnTo>
                  <a:lnTo>
                    <a:pt x="1512361" y="127792"/>
                  </a:lnTo>
                  <a:lnTo>
                    <a:pt x="1471659" y="106478"/>
                  </a:lnTo>
                  <a:lnTo>
                    <a:pt x="1429876" y="86948"/>
                  </a:lnTo>
                  <a:lnTo>
                    <a:pt x="1387065" y="69253"/>
                  </a:lnTo>
                  <a:lnTo>
                    <a:pt x="1343278" y="53446"/>
                  </a:lnTo>
                  <a:lnTo>
                    <a:pt x="1298570" y="39578"/>
                  </a:lnTo>
                  <a:lnTo>
                    <a:pt x="1252992" y="27701"/>
                  </a:lnTo>
                  <a:lnTo>
                    <a:pt x="1206599" y="17867"/>
                  </a:lnTo>
                  <a:lnTo>
                    <a:pt x="1159442" y="10128"/>
                  </a:lnTo>
                  <a:lnTo>
                    <a:pt x="1111576" y="4535"/>
                  </a:lnTo>
                  <a:lnTo>
                    <a:pt x="1063054" y="1142"/>
                  </a:lnTo>
                  <a:lnTo>
                    <a:pt x="1013928" y="0"/>
                  </a:lnTo>
                  <a:close/>
                </a:path>
              </a:pathLst>
            </a:custGeom>
            <a:solidFill>
              <a:srgbClr val="7D9E58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46455" y="4598457"/>
              <a:ext cx="2028189" cy="1981835"/>
            </a:xfrm>
            <a:custGeom>
              <a:avLst/>
              <a:gdLst/>
              <a:ahLst/>
              <a:cxnLst/>
              <a:rect l="l" t="t" r="r" b="b"/>
              <a:pathLst>
                <a:path w="2028190" h="1981834">
                  <a:moveTo>
                    <a:pt x="0" y="990880"/>
                  </a:moveTo>
                  <a:lnTo>
                    <a:pt x="1169" y="942871"/>
                  </a:lnTo>
                  <a:lnTo>
                    <a:pt x="4641" y="895452"/>
                  </a:lnTo>
                  <a:lnTo>
                    <a:pt x="10363" y="848674"/>
                  </a:lnTo>
                  <a:lnTo>
                    <a:pt x="18282" y="802590"/>
                  </a:lnTo>
                  <a:lnTo>
                    <a:pt x="28345" y="757251"/>
                  </a:lnTo>
                  <a:lnTo>
                    <a:pt x="40498" y="712710"/>
                  </a:lnTo>
                  <a:lnTo>
                    <a:pt x="54689" y="669017"/>
                  </a:lnTo>
                  <a:lnTo>
                    <a:pt x="70864" y="626226"/>
                  </a:lnTo>
                  <a:lnTo>
                    <a:pt x="88970" y="584388"/>
                  </a:lnTo>
                  <a:lnTo>
                    <a:pt x="108955" y="543555"/>
                  </a:lnTo>
                  <a:lnTo>
                    <a:pt x="130764" y="503779"/>
                  </a:lnTo>
                  <a:lnTo>
                    <a:pt x="154346" y="465111"/>
                  </a:lnTo>
                  <a:lnTo>
                    <a:pt x="179646" y="427604"/>
                  </a:lnTo>
                  <a:lnTo>
                    <a:pt x="206612" y="391310"/>
                  </a:lnTo>
                  <a:lnTo>
                    <a:pt x="235191" y="356280"/>
                  </a:lnTo>
                  <a:lnTo>
                    <a:pt x="265328" y="322567"/>
                  </a:lnTo>
                  <a:lnTo>
                    <a:pt x="296973" y="290222"/>
                  </a:lnTo>
                  <a:lnTo>
                    <a:pt x="330070" y="259297"/>
                  </a:lnTo>
                  <a:lnTo>
                    <a:pt x="364568" y="229844"/>
                  </a:lnTo>
                  <a:lnTo>
                    <a:pt x="400412" y="201915"/>
                  </a:lnTo>
                  <a:lnTo>
                    <a:pt x="437551" y="175562"/>
                  </a:lnTo>
                  <a:lnTo>
                    <a:pt x="475930" y="150837"/>
                  </a:lnTo>
                  <a:lnTo>
                    <a:pt x="515497" y="127792"/>
                  </a:lnTo>
                  <a:lnTo>
                    <a:pt x="556199" y="106478"/>
                  </a:lnTo>
                  <a:lnTo>
                    <a:pt x="597982" y="86948"/>
                  </a:lnTo>
                  <a:lnTo>
                    <a:pt x="640793" y="69253"/>
                  </a:lnTo>
                  <a:lnTo>
                    <a:pt x="684579" y="53446"/>
                  </a:lnTo>
                  <a:lnTo>
                    <a:pt x="729288" y="39578"/>
                  </a:lnTo>
                  <a:lnTo>
                    <a:pt x="774866" y="27701"/>
                  </a:lnTo>
                  <a:lnTo>
                    <a:pt x="821259" y="17867"/>
                  </a:lnTo>
                  <a:lnTo>
                    <a:pt x="868415" y="10128"/>
                  </a:lnTo>
                  <a:lnTo>
                    <a:pt x="916281" y="4535"/>
                  </a:lnTo>
                  <a:lnTo>
                    <a:pt x="964803" y="1142"/>
                  </a:lnTo>
                  <a:lnTo>
                    <a:pt x="1013929" y="0"/>
                  </a:lnTo>
                  <a:lnTo>
                    <a:pt x="1063055" y="1142"/>
                  </a:lnTo>
                  <a:lnTo>
                    <a:pt x="1111577" y="4535"/>
                  </a:lnTo>
                  <a:lnTo>
                    <a:pt x="1159443" y="10128"/>
                  </a:lnTo>
                  <a:lnTo>
                    <a:pt x="1206599" y="17867"/>
                  </a:lnTo>
                  <a:lnTo>
                    <a:pt x="1252993" y="27701"/>
                  </a:lnTo>
                  <a:lnTo>
                    <a:pt x="1298570" y="39578"/>
                  </a:lnTo>
                  <a:lnTo>
                    <a:pt x="1343279" y="53446"/>
                  </a:lnTo>
                  <a:lnTo>
                    <a:pt x="1387065" y="69253"/>
                  </a:lnTo>
                  <a:lnTo>
                    <a:pt x="1429877" y="86948"/>
                  </a:lnTo>
                  <a:lnTo>
                    <a:pt x="1471660" y="106478"/>
                  </a:lnTo>
                  <a:lnTo>
                    <a:pt x="1512361" y="127792"/>
                  </a:lnTo>
                  <a:lnTo>
                    <a:pt x="1551928" y="150837"/>
                  </a:lnTo>
                  <a:lnTo>
                    <a:pt x="1590307" y="175562"/>
                  </a:lnTo>
                  <a:lnTo>
                    <a:pt x="1627446" y="201915"/>
                  </a:lnTo>
                  <a:lnTo>
                    <a:pt x="1663291" y="229844"/>
                  </a:lnTo>
                  <a:lnTo>
                    <a:pt x="1697788" y="259297"/>
                  </a:lnTo>
                  <a:lnTo>
                    <a:pt x="1730886" y="290222"/>
                  </a:lnTo>
                  <a:lnTo>
                    <a:pt x="1762530" y="322567"/>
                  </a:lnTo>
                  <a:lnTo>
                    <a:pt x="1792668" y="356280"/>
                  </a:lnTo>
                  <a:lnTo>
                    <a:pt x="1821246" y="391310"/>
                  </a:lnTo>
                  <a:lnTo>
                    <a:pt x="1848212" y="427604"/>
                  </a:lnTo>
                  <a:lnTo>
                    <a:pt x="1873512" y="465111"/>
                  </a:lnTo>
                  <a:lnTo>
                    <a:pt x="1897094" y="503779"/>
                  </a:lnTo>
                  <a:lnTo>
                    <a:pt x="1918903" y="543555"/>
                  </a:lnTo>
                  <a:lnTo>
                    <a:pt x="1938888" y="584388"/>
                  </a:lnTo>
                  <a:lnTo>
                    <a:pt x="1956994" y="626226"/>
                  </a:lnTo>
                  <a:lnTo>
                    <a:pt x="1973169" y="669017"/>
                  </a:lnTo>
                  <a:lnTo>
                    <a:pt x="1987360" y="712710"/>
                  </a:lnTo>
                  <a:lnTo>
                    <a:pt x="1999513" y="757251"/>
                  </a:lnTo>
                  <a:lnTo>
                    <a:pt x="2009576" y="802590"/>
                  </a:lnTo>
                  <a:lnTo>
                    <a:pt x="2017495" y="848674"/>
                  </a:lnTo>
                  <a:lnTo>
                    <a:pt x="2023217" y="895452"/>
                  </a:lnTo>
                  <a:lnTo>
                    <a:pt x="2026690" y="942871"/>
                  </a:lnTo>
                  <a:lnTo>
                    <a:pt x="2027859" y="990880"/>
                  </a:lnTo>
                  <a:lnTo>
                    <a:pt x="2026690" y="1038889"/>
                  </a:lnTo>
                  <a:lnTo>
                    <a:pt x="2023217" y="1086309"/>
                  </a:lnTo>
                  <a:lnTo>
                    <a:pt x="2017495" y="1133087"/>
                  </a:lnTo>
                  <a:lnTo>
                    <a:pt x="2009576" y="1179171"/>
                  </a:lnTo>
                  <a:lnTo>
                    <a:pt x="1999513" y="1224510"/>
                  </a:lnTo>
                  <a:lnTo>
                    <a:pt x="1987360" y="1269051"/>
                  </a:lnTo>
                  <a:lnTo>
                    <a:pt x="1973169" y="1312743"/>
                  </a:lnTo>
                  <a:lnTo>
                    <a:pt x="1956994" y="1355535"/>
                  </a:lnTo>
                  <a:lnTo>
                    <a:pt x="1938888" y="1397373"/>
                  </a:lnTo>
                  <a:lnTo>
                    <a:pt x="1918903" y="1438206"/>
                  </a:lnTo>
                  <a:lnTo>
                    <a:pt x="1897094" y="1477982"/>
                  </a:lnTo>
                  <a:lnTo>
                    <a:pt x="1873512" y="1516649"/>
                  </a:lnTo>
                  <a:lnTo>
                    <a:pt x="1848212" y="1554156"/>
                  </a:lnTo>
                  <a:lnTo>
                    <a:pt x="1821246" y="1590451"/>
                  </a:lnTo>
                  <a:lnTo>
                    <a:pt x="1792668" y="1625480"/>
                  </a:lnTo>
                  <a:lnTo>
                    <a:pt x="1762530" y="1659194"/>
                  </a:lnTo>
                  <a:lnTo>
                    <a:pt x="1730886" y="1691539"/>
                  </a:lnTo>
                  <a:lnTo>
                    <a:pt x="1697788" y="1722464"/>
                  </a:lnTo>
                  <a:lnTo>
                    <a:pt x="1663291" y="1751917"/>
                  </a:lnTo>
                  <a:lnTo>
                    <a:pt x="1627446" y="1779845"/>
                  </a:lnTo>
                  <a:lnTo>
                    <a:pt x="1590307" y="1806198"/>
                  </a:lnTo>
                  <a:lnTo>
                    <a:pt x="1551928" y="1830923"/>
                  </a:lnTo>
                  <a:lnTo>
                    <a:pt x="1512361" y="1853969"/>
                  </a:lnTo>
                  <a:lnTo>
                    <a:pt x="1471660" y="1875282"/>
                  </a:lnTo>
                  <a:lnTo>
                    <a:pt x="1429877" y="1894813"/>
                  </a:lnTo>
                  <a:lnTo>
                    <a:pt x="1387065" y="1912507"/>
                  </a:lnTo>
                  <a:lnTo>
                    <a:pt x="1343279" y="1928315"/>
                  </a:lnTo>
                  <a:lnTo>
                    <a:pt x="1298570" y="1942183"/>
                  </a:lnTo>
                  <a:lnTo>
                    <a:pt x="1252993" y="1954060"/>
                  </a:lnTo>
                  <a:lnTo>
                    <a:pt x="1206599" y="1963894"/>
                  </a:lnTo>
                  <a:lnTo>
                    <a:pt x="1159443" y="1971633"/>
                  </a:lnTo>
                  <a:lnTo>
                    <a:pt x="1111577" y="1977225"/>
                  </a:lnTo>
                  <a:lnTo>
                    <a:pt x="1063055" y="1980618"/>
                  </a:lnTo>
                  <a:lnTo>
                    <a:pt x="1013929" y="1981761"/>
                  </a:lnTo>
                  <a:lnTo>
                    <a:pt x="964803" y="1980618"/>
                  </a:lnTo>
                  <a:lnTo>
                    <a:pt x="916281" y="1977225"/>
                  </a:lnTo>
                  <a:lnTo>
                    <a:pt x="868415" y="1971633"/>
                  </a:lnTo>
                  <a:lnTo>
                    <a:pt x="821259" y="1963894"/>
                  </a:lnTo>
                  <a:lnTo>
                    <a:pt x="774866" y="1954060"/>
                  </a:lnTo>
                  <a:lnTo>
                    <a:pt x="729288" y="1942183"/>
                  </a:lnTo>
                  <a:lnTo>
                    <a:pt x="684579" y="1928315"/>
                  </a:lnTo>
                  <a:lnTo>
                    <a:pt x="640793" y="1912507"/>
                  </a:lnTo>
                  <a:lnTo>
                    <a:pt x="597982" y="1894813"/>
                  </a:lnTo>
                  <a:lnTo>
                    <a:pt x="556199" y="1875282"/>
                  </a:lnTo>
                  <a:lnTo>
                    <a:pt x="515497" y="1853969"/>
                  </a:lnTo>
                  <a:lnTo>
                    <a:pt x="475930" y="1830923"/>
                  </a:lnTo>
                  <a:lnTo>
                    <a:pt x="437551" y="1806198"/>
                  </a:lnTo>
                  <a:lnTo>
                    <a:pt x="400412" y="1779845"/>
                  </a:lnTo>
                  <a:lnTo>
                    <a:pt x="364568" y="1751917"/>
                  </a:lnTo>
                  <a:lnTo>
                    <a:pt x="330070" y="1722464"/>
                  </a:lnTo>
                  <a:lnTo>
                    <a:pt x="296973" y="1691539"/>
                  </a:lnTo>
                  <a:lnTo>
                    <a:pt x="265328" y="1659194"/>
                  </a:lnTo>
                  <a:lnTo>
                    <a:pt x="235191" y="1625480"/>
                  </a:lnTo>
                  <a:lnTo>
                    <a:pt x="206612" y="1590451"/>
                  </a:lnTo>
                  <a:lnTo>
                    <a:pt x="179646" y="1554156"/>
                  </a:lnTo>
                  <a:lnTo>
                    <a:pt x="154346" y="1516649"/>
                  </a:lnTo>
                  <a:lnTo>
                    <a:pt x="130764" y="1477982"/>
                  </a:lnTo>
                  <a:lnTo>
                    <a:pt x="108955" y="1438206"/>
                  </a:lnTo>
                  <a:lnTo>
                    <a:pt x="88970" y="1397373"/>
                  </a:lnTo>
                  <a:lnTo>
                    <a:pt x="70864" y="1355535"/>
                  </a:lnTo>
                  <a:lnTo>
                    <a:pt x="54689" y="1312743"/>
                  </a:lnTo>
                  <a:lnTo>
                    <a:pt x="40498" y="1269051"/>
                  </a:lnTo>
                  <a:lnTo>
                    <a:pt x="28345" y="1224510"/>
                  </a:lnTo>
                  <a:lnTo>
                    <a:pt x="18282" y="1179171"/>
                  </a:lnTo>
                  <a:lnTo>
                    <a:pt x="10363" y="1133087"/>
                  </a:lnTo>
                  <a:lnTo>
                    <a:pt x="4641" y="1086309"/>
                  </a:lnTo>
                  <a:lnTo>
                    <a:pt x="1169" y="1038889"/>
                  </a:lnTo>
                  <a:lnTo>
                    <a:pt x="0" y="990880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5646" y="2986984"/>
              <a:ext cx="1720350" cy="10327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9726" y="3574473"/>
              <a:ext cx="2148840" cy="20740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254458" y="3636436"/>
              <a:ext cx="1982470" cy="1905000"/>
            </a:xfrm>
            <a:custGeom>
              <a:avLst/>
              <a:gdLst/>
              <a:ahLst/>
              <a:cxnLst/>
              <a:rect l="l" t="t" r="r" b="b"/>
              <a:pathLst>
                <a:path w="1982470" h="1905000">
                  <a:moveTo>
                    <a:pt x="990993" y="0"/>
                  </a:moveTo>
                  <a:lnTo>
                    <a:pt x="0" y="952399"/>
                  </a:lnTo>
                  <a:lnTo>
                    <a:pt x="990993" y="1904799"/>
                  </a:lnTo>
                  <a:lnTo>
                    <a:pt x="1981986" y="952399"/>
                  </a:lnTo>
                  <a:lnTo>
                    <a:pt x="990993" y="0"/>
                  </a:lnTo>
                  <a:close/>
                </a:path>
              </a:pathLst>
            </a:custGeom>
            <a:solidFill>
              <a:srgbClr val="7B1979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54458" y="3636437"/>
              <a:ext cx="1982470" cy="1905000"/>
            </a:xfrm>
            <a:custGeom>
              <a:avLst/>
              <a:gdLst/>
              <a:ahLst/>
              <a:cxnLst/>
              <a:rect l="l" t="t" r="r" b="b"/>
              <a:pathLst>
                <a:path w="1982470" h="1905000">
                  <a:moveTo>
                    <a:pt x="0" y="952399"/>
                  </a:moveTo>
                  <a:lnTo>
                    <a:pt x="990993" y="0"/>
                  </a:lnTo>
                  <a:lnTo>
                    <a:pt x="1981986" y="952399"/>
                  </a:lnTo>
                  <a:lnTo>
                    <a:pt x="990993" y="1904799"/>
                  </a:lnTo>
                  <a:lnTo>
                    <a:pt x="0" y="952399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6982" y="3639634"/>
              <a:ext cx="1720350" cy="10327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1530" y="4576157"/>
              <a:ext cx="1267690" cy="12261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215661" y="4635412"/>
              <a:ext cx="1098550" cy="1059815"/>
            </a:xfrm>
            <a:custGeom>
              <a:avLst/>
              <a:gdLst/>
              <a:ahLst/>
              <a:cxnLst/>
              <a:rect l="l" t="t" r="r" b="b"/>
              <a:pathLst>
                <a:path w="1098550" h="1059814">
                  <a:moveTo>
                    <a:pt x="549184" y="0"/>
                  </a:moveTo>
                  <a:lnTo>
                    <a:pt x="499197" y="2165"/>
                  </a:lnTo>
                  <a:lnTo>
                    <a:pt x="450468" y="8536"/>
                  </a:lnTo>
                  <a:lnTo>
                    <a:pt x="403189" y="18927"/>
                  </a:lnTo>
                  <a:lnTo>
                    <a:pt x="357556" y="33150"/>
                  </a:lnTo>
                  <a:lnTo>
                    <a:pt x="313762" y="51017"/>
                  </a:lnTo>
                  <a:lnTo>
                    <a:pt x="272000" y="72343"/>
                  </a:lnTo>
                  <a:lnTo>
                    <a:pt x="232466" y="96939"/>
                  </a:lnTo>
                  <a:lnTo>
                    <a:pt x="195352" y="124619"/>
                  </a:lnTo>
                  <a:lnTo>
                    <a:pt x="160852" y="155196"/>
                  </a:lnTo>
                  <a:lnTo>
                    <a:pt x="129161" y="188482"/>
                  </a:lnTo>
                  <a:lnTo>
                    <a:pt x="100472" y="224291"/>
                  </a:lnTo>
                  <a:lnTo>
                    <a:pt x="74979" y="262435"/>
                  </a:lnTo>
                  <a:lnTo>
                    <a:pt x="52877" y="302728"/>
                  </a:lnTo>
                  <a:lnTo>
                    <a:pt x="34358" y="344983"/>
                  </a:lnTo>
                  <a:lnTo>
                    <a:pt x="19617" y="389011"/>
                  </a:lnTo>
                  <a:lnTo>
                    <a:pt x="8848" y="434627"/>
                  </a:lnTo>
                  <a:lnTo>
                    <a:pt x="2244" y="481643"/>
                  </a:lnTo>
                  <a:lnTo>
                    <a:pt x="0" y="529873"/>
                  </a:lnTo>
                  <a:lnTo>
                    <a:pt x="2244" y="578102"/>
                  </a:lnTo>
                  <a:lnTo>
                    <a:pt x="8848" y="625118"/>
                  </a:lnTo>
                  <a:lnTo>
                    <a:pt x="19617" y="670734"/>
                  </a:lnTo>
                  <a:lnTo>
                    <a:pt x="34358" y="714763"/>
                  </a:lnTo>
                  <a:lnTo>
                    <a:pt x="52877" y="757017"/>
                  </a:lnTo>
                  <a:lnTo>
                    <a:pt x="74979" y="797310"/>
                  </a:lnTo>
                  <a:lnTo>
                    <a:pt x="100472" y="835454"/>
                  </a:lnTo>
                  <a:lnTo>
                    <a:pt x="129161" y="871263"/>
                  </a:lnTo>
                  <a:lnTo>
                    <a:pt x="160852" y="904550"/>
                  </a:lnTo>
                  <a:lnTo>
                    <a:pt x="195352" y="935126"/>
                  </a:lnTo>
                  <a:lnTo>
                    <a:pt x="232466" y="962806"/>
                  </a:lnTo>
                  <a:lnTo>
                    <a:pt x="272000" y="987403"/>
                  </a:lnTo>
                  <a:lnTo>
                    <a:pt x="313762" y="1008728"/>
                  </a:lnTo>
                  <a:lnTo>
                    <a:pt x="357556" y="1026596"/>
                  </a:lnTo>
                  <a:lnTo>
                    <a:pt x="403189" y="1040818"/>
                  </a:lnTo>
                  <a:lnTo>
                    <a:pt x="450468" y="1051209"/>
                  </a:lnTo>
                  <a:lnTo>
                    <a:pt x="499197" y="1057581"/>
                  </a:lnTo>
                  <a:lnTo>
                    <a:pt x="549184" y="1059746"/>
                  </a:lnTo>
                  <a:lnTo>
                    <a:pt x="599171" y="1057581"/>
                  </a:lnTo>
                  <a:lnTo>
                    <a:pt x="647901" y="1051209"/>
                  </a:lnTo>
                  <a:lnTo>
                    <a:pt x="695179" y="1040818"/>
                  </a:lnTo>
                  <a:lnTo>
                    <a:pt x="740813" y="1026596"/>
                  </a:lnTo>
                  <a:lnTo>
                    <a:pt x="784607" y="1008728"/>
                  </a:lnTo>
                  <a:lnTo>
                    <a:pt x="826368" y="987403"/>
                  </a:lnTo>
                  <a:lnTo>
                    <a:pt x="865903" y="962806"/>
                  </a:lnTo>
                  <a:lnTo>
                    <a:pt x="903017" y="935126"/>
                  </a:lnTo>
                  <a:lnTo>
                    <a:pt x="937517" y="904550"/>
                  </a:lnTo>
                  <a:lnTo>
                    <a:pt x="969208" y="871263"/>
                  </a:lnTo>
                  <a:lnTo>
                    <a:pt x="997897" y="835454"/>
                  </a:lnTo>
                  <a:lnTo>
                    <a:pt x="1023389" y="797310"/>
                  </a:lnTo>
                  <a:lnTo>
                    <a:pt x="1045492" y="757017"/>
                  </a:lnTo>
                  <a:lnTo>
                    <a:pt x="1064011" y="714763"/>
                  </a:lnTo>
                  <a:lnTo>
                    <a:pt x="1078752" y="670734"/>
                  </a:lnTo>
                  <a:lnTo>
                    <a:pt x="1089521" y="625118"/>
                  </a:lnTo>
                  <a:lnTo>
                    <a:pt x="1096125" y="578102"/>
                  </a:lnTo>
                  <a:lnTo>
                    <a:pt x="1098369" y="529873"/>
                  </a:lnTo>
                  <a:lnTo>
                    <a:pt x="1096125" y="481643"/>
                  </a:lnTo>
                  <a:lnTo>
                    <a:pt x="1089521" y="434627"/>
                  </a:lnTo>
                  <a:lnTo>
                    <a:pt x="1078752" y="389011"/>
                  </a:lnTo>
                  <a:lnTo>
                    <a:pt x="1064011" y="344983"/>
                  </a:lnTo>
                  <a:lnTo>
                    <a:pt x="1045492" y="302728"/>
                  </a:lnTo>
                  <a:lnTo>
                    <a:pt x="1023389" y="262435"/>
                  </a:lnTo>
                  <a:lnTo>
                    <a:pt x="997897" y="224291"/>
                  </a:lnTo>
                  <a:lnTo>
                    <a:pt x="969208" y="188482"/>
                  </a:lnTo>
                  <a:lnTo>
                    <a:pt x="937517" y="155196"/>
                  </a:lnTo>
                  <a:lnTo>
                    <a:pt x="903017" y="124619"/>
                  </a:lnTo>
                  <a:lnTo>
                    <a:pt x="865903" y="96939"/>
                  </a:lnTo>
                  <a:lnTo>
                    <a:pt x="826368" y="72343"/>
                  </a:lnTo>
                  <a:lnTo>
                    <a:pt x="784607" y="51017"/>
                  </a:lnTo>
                  <a:lnTo>
                    <a:pt x="740813" y="33150"/>
                  </a:lnTo>
                  <a:lnTo>
                    <a:pt x="695179" y="18927"/>
                  </a:lnTo>
                  <a:lnTo>
                    <a:pt x="647901" y="8536"/>
                  </a:lnTo>
                  <a:lnTo>
                    <a:pt x="599171" y="2165"/>
                  </a:lnTo>
                  <a:lnTo>
                    <a:pt x="549184" y="0"/>
                  </a:lnTo>
                  <a:close/>
                </a:path>
              </a:pathLst>
            </a:custGeom>
            <a:solidFill>
              <a:srgbClr val="FF26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15661" y="4635412"/>
              <a:ext cx="1098550" cy="1059815"/>
            </a:xfrm>
            <a:custGeom>
              <a:avLst/>
              <a:gdLst/>
              <a:ahLst/>
              <a:cxnLst/>
              <a:rect l="l" t="t" r="r" b="b"/>
              <a:pathLst>
                <a:path w="1098550" h="1059814">
                  <a:moveTo>
                    <a:pt x="0" y="529872"/>
                  </a:moveTo>
                  <a:lnTo>
                    <a:pt x="2244" y="481643"/>
                  </a:lnTo>
                  <a:lnTo>
                    <a:pt x="8848" y="434627"/>
                  </a:lnTo>
                  <a:lnTo>
                    <a:pt x="19617" y="389011"/>
                  </a:lnTo>
                  <a:lnTo>
                    <a:pt x="34358" y="344983"/>
                  </a:lnTo>
                  <a:lnTo>
                    <a:pt x="52877" y="302728"/>
                  </a:lnTo>
                  <a:lnTo>
                    <a:pt x="74979" y="262435"/>
                  </a:lnTo>
                  <a:lnTo>
                    <a:pt x="100472" y="224291"/>
                  </a:lnTo>
                  <a:lnTo>
                    <a:pt x="129161" y="188482"/>
                  </a:lnTo>
                  <a:lnTo>
                    <a:pt x="160852" y="155196"/>
                  </a:lnTo>
                  <a:lnTo>
                    <a:pt x="195352" y="124619"/>
                  </a:lnTo>
                  <a:lnTo>
                    <a:pt x="232466" y="96939"/>
                  </a:lnTo>
                  <a:lnTo>
                    <a:pt x="272000" y="72343"/>
                  </a:lnTo>
                  <a:lnTo>
                    <a:pt x="313762" y="51017"/>
                  </a:lnTo>
                  <a:lnTo>
                    <a:pt x="357556" y="33150"/>
                  </a:lnTo>
                  <a:lnTo>
                    <a:pt x="403189" y="18927"/>
                  </a:lnTo>
                  <a:lnTo>
                    <a:pt x="450468" y="8536"/>
                  </a:lnTo>
                  <a:lnTo>
                    <a:pt x="499198" y="2165"/>
                  </a:lnTo>
                  <a:lnTo>
                    <a:pt x="549184" y="0"/>
                  </a:lnTo>
                  <a:lnTo>
                    <a:pt x="599171" y="2165"/>
                  </a:lnTo>
                  <a:lnTo>
                    <a:pt x="647901" y="8536"/>
                  </a:lnTo>
                  <a:lnTo>
                    <a:pt x="695180" y="18927"/>
                  </a:lnTo>
                  <a:lnTo>
                    <a:pt x="740813" y="33150"/>
                  </a:lnTo>
                  <a:lnTo>
                    <a:pt x="784607" y="51017"/>
                  </a:lnTo>
                  <a:lnTo>
                    <a:pt x="826368" y="72343"/>
                  </a:lnTo>
                  <a:lnTo>
                    <a:pt x="865903" y="96939"/>
                  </a:lnTo>
                  <a:lnTo>
                    <a:pt x="903017" y="124619"/>
                  </a:lnTo>
                  <a:lnTo>
                    <a:pt x="937517" y="155196"/>
                  </a:lnTo>
                  <a:lnTo>
                    <a:pt x="969208" y="188482"/>
                  </a:lnTo>
                  <a:lnTo>
                    <a:pt x="997897" y="224291"/>
                  </a:lnTo>
                  <a:lnTo>
                    <a:pt x="1023389" y="262435"/>
                  </a:lnTo>
                  <a:lnTo>
                    <a:pt x="1045492" y="302728"/>
                  </a:lnTo>
                  <a:lnTo>
                    <a:pt x="1064011" y="344983"/>
                  </a:lnTo>
                  <a:lnTo>
                    <a:pt x="1078752" y="389011"/>
                  </a:lnTo>
                  <a:lnTo>
                    <a:pt x="1089521" y="434627"/>
                  </a:lnTo>
                  <a:lnTo>
                    <a:pt x="1096125" y="481643"/>
                  </a:lnTo>
                  <a:lnTo>
                    <a:pt x="1098369" y="529872"/>
                  </a:lnTo>
                  <a:lnTo>
                    <a:pt x="1096125" y="578102"/>
                  </a:lnTo>
                  <a:lnTo>
                    <a:pt x="1089521" y="625118"/>
                  </a:lnTo>
                  <a:lnTo>
                    <a:pt x="1078752" y="670734"/>
                  </a:lnTo>
                  <a:lnTo>
                    <a:pt x="1064011" y="714762"/>
                  </a:lnTo>
                  <a:lnTo>
                    <a:pt x="1045492" y="757017"/>
                  </a:lnTo>
                  <a:lnTo>
                    <a:pt x="1023389" y="797309"/>
                  </a:lnTo>
                  <a:lnTo>
                    <a:pt x="997897" y="835454"/>
                  </a:lnTo>
                  <a:lnTo>
                    <a:pt x="969208" y="871263"/>
                  </a:lnTo>
                  <a:lnTo>
                    <a:pt x="937517" y="904549"/>
                  </a:lnTo>
                  <a:lnTo>
                    <a:pt x="903017" y="935126"/>
                  </a:lnTo>
                  <a:lnTo>
                    <a:pt x="865903" y="962806"/>
                  </a:lnTo>
                  <a:lnTo>
                    <a:pt x="826368" y="987402"/>
                  </a:lnTo>
                  <a:lnTo>
                    <a:pt x="784607" y="1008727"/>
                  </a:lnTo>
                  <a:lnTo>
                    <a:pt x="740813" y="1026595"/>
                  </a:lnTo>
                  <a:lnTo>
                    <a:pt x="695180" y="1040818"/>
                  </a:lnTo>
                  <a:lnTo>
                    <a:pt x="647901" y="1051208"/>
                  </a:lnTo>
                  <a:lnTo>
                    <a:pt x="599171" y="1057580"/>
                  </a:lnTo>
                  <a:lnTo>
                    <a:pt x="549184" y="1059745"/>
                  </a:lnTo>
                  <a:lnTo>
                    <a:pt x="499198" y="1057580"/>
                  </a:lnTo>
                  <a:lnTo>
                    <a:pt x="450468" y="1051208"/>
                  </a:lnTo>
                  <a:lnTo>
                    <a:pt x="403189" y="1040818"/>
                  </a:lnTo>
                  <a:lnTo>
                    <a:pt x="357556" y="1026595"/>
                  </a:lnTo>
                  <a:lnTo>
                    <a:pt x="313762" y="1008727"/>
                  </a:lnTo>
                  <a:lnTo>
                    <a:pt x="272000" y="987402"/>
                  </a:lnTo>
                  <a:lnTo>
                    <a:pt x="232466" y="962806"/>
                  </a:lnTo>
                  <a:lnTo>
                    <a:pt x="195352" y="935126"/>
                  </a:lnTo>
                  <a:lnTo>
                    <a:pt x="160852" y="904549"/>
                  </a:lnTo>
                  <a:lnTo>
                    <a:pt x="129161" y="871263"/>
                  </a:lnTo>
                  <a:lnTo>
                    <a:pt x="100472" y="835454"/>
                  </a:lnTo>
                  <a:lnTo>
                    <a:pt x="74979" y="797309"/>
                  </a:lnTo>
                  <a:lnTo>
                    <a:pt x="52877" y="757017"/>
                  </a:lnTo>
                  <a:lnTo>
                    <a:pt x="34358" y="714762"/>
                  </a:lnTo>
                  <a:lnTo>
                    <a:pt x="19617" y="670734"/>
                  </a:lnTo>
                  <a:lnTo>
                    <a:pt x="8848" y="625118"/>
                  </a:lnTo>
                  <a:lnTo>
                    <a:pt x="2244" y="578102"/>
                  </a:lnTo>
                  <a:lnTo>
                    <a:pt x="0" y="529872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618" y="4196084"/>
              <a:ext cx="1720350" cy="10327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90862" y="6143105"/>
              <a:ext cx="3973483" cy="213637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22833" y="6176168"/>
              <a:ext cx="3855481" cy="202024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2323997" y="6600856"/>
            <a:ext cx="32569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Problem is exasperated since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these stovepipe </a:t>
            </a:r>
            <a:r>
              <a:rPr sz="2000" b="1" dirty="0">
                <a:latin typeface="Calibri"/>
                <a:cs typeface="Calibri"/>
              </a:rPr>
              <a:t>tools do not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provide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the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ability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correlate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events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between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73083" y="5685906"/>
            <a:ext cx="1762125" cy="2285365"/>
            <a:chOff x="773083" y="5685906"/>
            <a:chExt cx="1762125" cy="2285365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4678" y="6851005"/>
              <a:ext cx="1140413" cy="11197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083" y="5685906"/>
              <a:ext cx="1533697" cy="114715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17841" y="5920582"/>
            <a:ext cx="86169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ro</a:t>
            </a:r>
            <a:r>
              <a:rPr sz="2800" dirty="0">
                <a:latin typeface="Calibri"/>
                <a:cs typeface="Calibri"/>
              </a:rPr>
              <a:t>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8439" y="0"/>
            <a:ext cx="14366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34890" algn="l"/>
              </a:tabLst>
            </a:pPr>
            <a:r>
              <a:rPr sz="6000" spc="-5" dirty="0"/>
              <a:t>Point</a:t>
            </a:r>
            <a:r>
              <a:rPr sz="6000" spc="25" dirty="0"/>
              <a:t> </a:t>
            </a:r>
            <a:r>
              <a:rPr sz="6000" spc="-10" dirty="0"/>
              <a:t>Solutions	</a:t>
            </a:r>
            <a:r>
              <a:rPr sz="6000" spc="-5" dirty="0"/>
              <a:t>are</a:t>
            </a:r>
            <a:r>
              <a:rPr sz="6000" spc="-10" dirty="0"/>
              <a:t> </a:t>
            </a:r>
            <a:r>
              <a:rPr sz="6000" spc="-5" dirty="0"/>
              <a:t>Common </a:t>
            </a:r>
            <a:r>
              <a:rPr sz="6000" dirty="0"/>
              <a:t>–</a:t>
            </a:r>
            <a:r>
              <a:rPr sz="6000" spc="-15" dirty="0"/>
              <a:t> </a:t>
            </a:r>
            <a:r>
              <a:rPr sz="6000" spc="-5" dirty="0"/>
              <a:t>lots of consoles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593389" y="1429789"/>
            <a:ext cx="15471140" cy="6849745"/>
            <a:chOff x="593389" y="1429789"/>
            <a:chExt cx="15471140" cy="6849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737" y="1429789"/>
              <a:ext cx="10224654" cy="65961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782" y="1462279"/>
              <a:ext cx="10108210" cy="64787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99" y="1496291"/>
              <a:ext cx="1109748" cy="11097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84753" y="1558474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471444" y="0"/>
                  </a:moveTo>
                  <a:lnTo>
                    <a:pt x="423241" y="2433"/>
                  </a:lnTo>
                  <a:lnTo>
                    <a:pt x="376431" y="9576"/>
                  </a:lnTo>
                  <a:lnTo>
                    <a:pt x="331250" y="21192"/>
                  </a:lnTo>
                  <a:lnTo>
                    <a:pt x="287936" y="37044"/>
                  </a:lnTo>
                  <a:lnTo>
                    <a:pt x="246725" y="56894"/>
                  </a:lnTo>
                  <a:lnTo>
                    <a:pt x="207854" y="80506"/>
                  </a:lnTo>
                  <a:lnTo>
                    <a:pt x="171561" y="107642"/>
                  </a:lnTo>
                  <a:lnTo>
                    <a:pt x="138082" y="138066"/>
                  </a:lnTo>
                  <a:lnTo>
                    <a:pt x="107654" y="171542"/>
                  </a:lnTo>
                  <a:lnTo>
                    <a:pt x="80514" y="207831"/>
                  </a:lnTo>
                  <a:lnTo>
                    <a:pt x="56900" y="246697"/>
                  </a:lnTo>
                  <a:lnTo>
                    <a:pt x="37048" y="287903"/>
                  </a:lnTo>
                  <a:lnTo>
                    <a:pt x="21195" y="331212"/>
                  </a:lnTo>
                  <a:lnTo>
                    <a:pt x="9578" y="376388"/>
                  </a:lnTo>
                  <a:lnTo>
                    <a:pt x="2433" y="423192"/>
                  </a:lnTo>
                  <a:lnTo>
                    <a:pt x="0" y="471389"/>
                  </a:lnTo>
                  <a:lnTo>
                    <a:pt x="2433" y="519586"/>
                  </a:lnTo>
                  <a:lnTo>
                    <a:pt x="9578" y="566391"/>
                  </a:lnTo>
                  <a:lnTo>
                    <a:pt x="21195" y="611567"/>
                  </a:lnTo>
                  <a:lnTo>
                    <a:pt x="37048" y="654876"/>
                  </a:lnTo>
                  <a:lnTo>
                    <a:pt x="56900" y="696082"/>
                  </a:lnTo>
                  <a:lnTo>
                    <a:pt x="80514" y="734949"/>
                  </a:lnTo>
                  <a:lnTo>
                    <a:pt x="107654" y="771238"/>
                  </a:lnTo>
                  <a:lnTo>
                    <a:pt x="138082" y="804713"/>
                  </a:lnTo>
                  <a:lnTo>
                    <a:pt x="171561" y="835138"/>
                  </a:lnTo>
                  <a:lnTo>
                    <a:pt x="207854" y="862274"/>
                  </a:lnTo>
                  <a:lnTo>
                    <a:pt x="246725" y="885886"/>
                  </a:lnTo>
                  <a:lnTo>
                    <a:pt x="287936" y="905736"/>
                  </a:lnTo>
                  <a:lnTo>
                    <a:pt x="331250" y="921587"/>
                  </a:lnTo>
                  <a:lnTo>
                    <a:pt x="376431" y="933203"/>
                  </a:lnTo>
                  <a:lnTo>
                    <a:pt x="423241" y="940346"/>
                  </a:lnTo>
                  <a:lnTo>
                    <a:pt x="471444" y="942780"/>
                  </a:lnTo>
                  <a:lnTo>
                    <a:pt x="519646" y="940346"/>
                  </a:lnTo>
                  <a:lnTo>
                    <a:pt x="566456" y="933203"/>
                  </a:lnTo>
                  <a:lnTo>
                    <a:pt x="611636" y="921587"/>
                  </a:lnTo>
                  <a:lnTo>
                    <a:pt x="654951" y="905736"/>
                  </a:lnTo>
                  <a:lnTo>
                    <a:pt x="696161" y="885886"/>
                  </a:lnTo>
                  <a:lnTo>
                    <a:pt x="735032" y="862274"/>
                  </a:lnTo>
                  <a:lnTo>
                    <a:pt x="771325" y="835138"/>
                  </a:lnTo>
                  <a:lnTo>
                    <a:pt x="804804" y="804713"/>
                  </a:lnTo>
                  <a:lnTo>
                    <a:pt x="835232" y="771238"/>
                  </a:lnTo>
                  <a:lnTo>
                    <a:pt x="862372" y="734949"/>
                  </a:lnTo>
                  <a:lnTo>
                    <a:pt x="885986" y="696082"/>
                  </a:lnTo>
                  <a:lnTo>
                    <a:pt x="905838" y="654876"/>
                  </a:lnTo>
                  <a:lnTo>
                    <a:pt x="921692" y="611567"/>
                  </a:lnTo>
                  <a:lnTo>
                    <a:pt x="933309" y="566391"/>
                  </a:lnTo>
                  <a:lnTo>
                    <a:pt x="940453" y="519586"/>
                  </a:lnTo>
                  <a:lnTo>
                    <a:pt x="942887" y="471389"/>
                  </a:lnTo>
                  <a:lnTo>
                    <a:pt x="940453" y="423192"/>
                  </a:lnTo>
                  <a:lnTo>
                    <a:pt x="933309" y="376388"/>
                  </a:lnTo>
                  <a:lnTo>
                    <a:pt x="921692" y="331212"/>
                  </a:lnTo>
                  <a:lnTo>
                    <a:pt x="905838" y="287903"/>
                  </a:lnTo>
                  <a:lnTo>
                    <a:pt x="885986" y="246697"/>
                  </a:lnTo>
                  <a:lnTo>
                    <a:pt x="862372" y="207831"/>
                  </a:lnTo>
                  <a:lnTo>
                    <a:pt x="835232" y="171542"/>
                  </a:lnTo>
                  <a:lnTo>
                    <a:pt x="804804" y="138066"/>
                  </a:lnTo>
                  <a:lnTo>
                    <a:pt x="771325" y="107642"/>
                  </a:lnTo>
                  <a:lnTo>
                    <a:pt x="735032" y="80506"/>
                  </a:lnTo>
                  <a:lnTo>
                    <a:pt x="696161" y="56894"/>
                  </a:lnTo>
                  <a:lnTo>
                    <a:pt x="654951" y="37044"/>
                  </a:lnTo>
                  <a:lnTo>
                    <a:pt x="611636" y="21192"/>
                  </a:lnTo>
                  <a:lnTo>
                    <a:pt x="566456" y="9576"/>
                  </a:lnTo>
                  <a:lnTo>
                    <a:pt x="519646" y="2433"/>
                  </a:lnTo>
                  <a:lnTo>
                    <a:pt x="471444" y="0"/>
                  </a:lnTo>
                  <a:close/>
                </a:path>
              </a:pathLst>
            </a:custGeom>
            <a:solidFill>
              <a:srgbClr val="FF26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4753" y="1558474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0" y="471389"/>
                  </a:moveTo>
                  <a:lnTo>
                    <a:pt x="2434" y="423192"/>
                  </a:lnTo>
                  <a:lnTo>
                    <a:pt x="9578" y="376388"/>
                  </a:lnTo>
                  <a:lnTo>
                    <a:pt x="21195" y="331212"/>
                  </a:lnTo>
                  <a:lnTo>
                    <a:pt x="37048" y="287903"/>
                  </a:lnTo>
                  <a:lnTo>
                    <a:pt x="56900" y="246697"/>
                  </a:lnTo>
                  <a:lnTo>
                    <a:pt x="80515" y="207831"/>
                  </a:lnTo>
                  <a:lnTo>
                    <a:pt x="107654" y="171542"/>
                  </a:lnTo>
                  <a:lnTo>
                    <a:pt x="138082" y="138066"/>
                  </a:lnTo>
                  <a:lnTo>
                    <a:pt x="171561" y="107642"/>
                  </a:lnTo>
                  <a:lnTo>
                    <a:pt x="207855" y="80505"/>
                  </a:lnTo>
                  <a:lnTo>
                    <a:pt x="246725" y="56894"/>
                  </a:lnTo>
                  <a:lnTo>
                    <a:pt x="287936" y="37044"/>
                  </a:lnTo>
                  <a:lnTo>
                    <a:pt x="331250" y="21192"/>
                  </a:lnTo>
                  <a:lnTo>
                    <a:pt x="376431" y="9576"/>
                  </a:lnTo>
                  <a:lnTo>
                    <a:pt x="423241" y="2433"/>
                  </a:lnTo>
                  <a:lnTo>
                    <a:pt x="471444" y="0"/>
                  </a:lnTo>
                  <a:lnTo>
                    <a:pt x="519646" y="2433"/>
                  </a:lnTo>
                  <a:lnTo>
                    <a:pt x="566456" y="9576"/>
                  </a:lnTo>
                  <a:lnTo>
                    <a:pt x="611636" y="21192"/>
                  </a:lnTo>
                  <a:lnTo>
                    <a:pt x="654951" y="37044"/>
                  </a:lnTo>
                  <a:lnTo>
                    <a:pt x="696162" y="56894"/>
                  </a:lnTo>
                  <a:lnTo>
                    <a:pt x="735032" y="80505"/>
                  </a:lnTo>
                  <a:lnTo>
                    <a:pt x="771326" y="107642"/>
                  </a:lnTo>
                  <a:lnTo>
                    <a:pt x="804805" y="138066"/>
                  </a:lnTo>
                  <a:lnTo>
                    <a:pt x="835232" y="171542"/>
                  </a:lnTo>
                  <a:lnTo>
                    <a:pt x="862372" y="207831"/>
                  </a:lnTo>
                  <a:lnTo>
                    <a:pt x="885987" y="246697"/>
                  </a:lnTo>
                  <a:lnTo>
                    <a:pt x="905839" y="287903"/>
                  </a:lnTo>
                  <a:lnTo>
                    <a:pt x="921692" y="331212"/>
                  </a:lnTo>
                  <a:lnTo>
                    <a:pt x="933309" y="376388"/>
                  </a:lnTo>
                  <a:lnTo>
                    <a:pt x="940454" y="423192"/>
                  </a:lnTo>
                  <a:lnTo>
                    <a:pt x="942888" y="471389"/>
                  </a:lnTo>
                  <a:lnTo>
                    <a:pt x="940454" y="519586"/>
                  </a:lnTo>
                  <a:lnTo>
                    <a:pt x="933309" y="566391"/>
                  </a:lnTo>
                  <a:lnTo>
                    <a:pt x="921692" y="611566"/>
                  </a:lnTo>
                  <a:lnTo>
                    <a:pt x="905839" y="654875"/>
                  </a:lnTo>
                  <a:lnTo>
                    <a:pt x="885987" y="696082"/>
                  </a:lnTo>
                  <a:lnTo>
                    <a:pt x="862372" y="734948"/>
                  </a:lnTo>
                  <a:lnTo>
                    <a:pt x="835232" y="771237"/>
                  </a:lnTo>
                  <a:lnTo>
                    <a:pt x="804805" y="804712"/>
                  </a:lnTo>
                  <a:lnTo>
                    <a:pt x="771326" y="835137"/>
                  </a:lnTo>
                  <a:lnTo>
                    <a:pt x="735032" y="862273"/>
                  </a:lnTo>
                  <a:lnTo>
                    <a:pt x="696162" y="885885"/>
                  </a:lnTo>
                  <a:lnTo>
                    <a:pt x="654951" y="905735"/>
                  </a:lnTo>
                  <a:lnTo>
                    <a:pt x="611636" y="921586"/>
                  </a:lnTo>
                  <a:lnTo>
                    <a:pt x="566456" y="933202"/>
                  </a:lnTo>
                  <a:lnTo>
                    <a:pt x="519646" y="940345"/>
                  </a:lnTo>
                  <a:lnTo>
                    <a:pt x="471444" y="942779"/>
                  </a:lnTo>
                  <a:lnTo>
                    <a:pt x="423241" y="940345"/>
                  </a:lnTo>
                  <a:lnTo>
                    <a:pt x="376431" y="933202"/>
                  </a:lnTo>
                  <a:lnTo>
                    <a:pt x="331250" y="921586"/>
                  </a:lnTo>
                  <a:lnTo>
                    <a:pt x="287936" y="905735"/>
                  </a:lnTo>
                  <a:lnTo>
                    <a:pt x="246725" y="885885"/>
                  </a:lnTo>
                  <a:lnTo>
                    <a:pt x="207855" y="862273"/>
                  </a:lnTo>
                  <a:lnTo>
                    <a:pt x="171561" y="835137"/>
                  </a:lnTo>
                  <a:lnTo>
                    <a:pt x="138082" y="804712"/>
                  </a:lnTo>
                  <a:lnTo>
                    <a:pt x="107654" y="771237"/>
                  </a:lnTo>
                  <a:lnTo>
                    <a:pt x="80515" y="734948"/>
                  </a:lnTo>
                  <a:lnTo>
                    <a:pt x="56900" y="696082"/>
                  </a:lnTo>
                  <a:lnTo>
                    <a:pt x="37048" y="654875"/>
                  </a:lnTo>
                  <a:lnTo>
                    <a:pt x="21195" y="611566"/>
                  </a:lnTo>
                  <a:lnTo>
                    <a:pt x="9578" y="566391"/>
                  </a:lnTo>
                  <a:lnTo>
                    <a:pt x="2434" y="519586"/>
                  </a:lnTo>
                  <a:lnTo>
                    <a:pt x="0" y="471389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2149" y="2593571"/>
              <a:ext cx="3208712" cy="10349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67048" y="2655176"/>
              <a:ext cx="3040380" cy="866140"/>
            </a:xfrm>
            <a:custGeom>
              <a:avLst/>
              <a:gdLst/>
              <a:ahLst/>
              <a:cxnLst/>
              <a:rect l="l" t="t" r="r" b="b"/>
              <a:pathLst>
                <a:path w="3040379" h="866139">
                  <a:moveTo>
                    <a:pt x="2896022" y="0"/>
                  </a:moveTo>
                  <a:lnTo>
                    <a:pt x="144305" y="0"/>
                  </a:lnTo>
                  <a:lnTo>
                    <a:pt x="98693" y="7356"/>
                  </a:lnTo>
                  <a:lnTo>
                    <a:pt x="59080" y="27842"/>
                  </a:lnTo>
                  <a:lnTo>
                    <a:pt x="27842" y="59080"/>
                  </a:lnTo>
                  <a:lnTo>
                    <a:pt x="7356" y="98694"/>
                  </a:lnTo>
                  <a:lnTo>
                    <a:pt x="0" y="144306"/>
                  </a:lnTo>
                  <a:lnTo>
                    <a:pt x="0" y="721512"/>
                  </a:lnTo>
                  <a:lnTo>
                    <a:pt x="7356" y="767123"/>
                  </a:lnTo>
                  <a:lnTo>
                    <a:pt x="27842" y="806737"/>
                  </a:lnTo>
                  <a:lnTo>
                    <a:pt x="59080" y="837974"/>
                  </a:lnTo>
                  <a:lnTo>
                    <a:pt x="98693" y="858460"/>
                  </a:lnTo>
                  <a:lnTo>
                    <a:pt x="144305" y="865817"/>
                  </a:lnTo>
                  <a:lnTo>
                    <a:pt x="2896022" y="865817"/>
                  </a:lnTo>
                  <a:lnTo>
                    <a:pt x="2941634" y="858460"/>
                  </a:lnTo>
                  <a:lnTo>
                    <a:pt x="2981248" y="837974"/>
                  </a:lnTo>
                  <a:lnTo>
                    <a:pt x="3012486" y="806737"/>
                  </a:lnTo>
                  <a:lnTo>
                    <a:pt x="3032972" y="767123"/>
                  </a:lnTo>
                  <a:lnTo>
                    <a:pt x="3040329" y="721512"/>
                  </a:lnTo>
                  <a:lnTo>
                    <a:pt x="3040329" y="144306"/>
                  </a:lnTo>
                  <a:lnTo>
                    <a:pt x="3032972" y="98694"/>
                  </a:lnTo>
                  <a:lnTo>
                    <a:pt x="3012486" y="59080"/>
                  </a:lnTo>
                  <a:lnTo>
                    <a:pt x="2981248" y="27842"/>
                  </a:lnTo>
                  <a:lnTo>
                    <a:pt x="2941634" y="7356"/>
                  </a:lnTo>
                  <a:lnTo>
                    <a:pt x="2896022" y="0"/>
                  </a:lnTo>
                  <a:close/>
                </a:path>
              </a:pathLst>
            </a:custGeom>
            <a:solidFill>
              <a:srgbClr val="0433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67047" y="2655176"/>
              <a:ext cx="3040380" cy="866140"/>
            </a:xfrm>
            <a:custGeom>
              <a:avLst/>
              <a:gdLst/>
              <a:ahLst/>
              <a:cxnLst/>
              <a:rect l="l" t="t" r="r" b="b"/>
              <a:pathLst>
                <a:path w="3040379" h="866139">
                  <a:moveTo>
                    <a:pt x="0" y="144305"/>
                  </a:moveTo>
                  <a:lnTo>
                    <a:pt x="7356" y="98694"/>
                  </a:lnTo>
                  <a:lnTo>
                    <a:pt x="27842" y="59080"/>
                  </a:lnTo>
                  <a:lnTo>
                    <a:pt x="59080" y="27842"/>
                  </a:lnTo>
                  <a:lnTo>
                    <a:pt x="98693" y="7356"/>
                  </a:lnTo>
                  <a:lnTo>
                    <a:pt x="144305" y="0"/>
                  </a:lnTo>
                  <a:lnTo>
                    <a:pt x="2896022" y="0"/>
                  </a:lnTo>
                  <a:lnTo>
                    <a:pt x="2941634" y="7356"/>
                  </a:lnTo>
                  <a:lnTo>
                    <a:pt x="2981248" y="27842"/>
                  </a:lnTo>
                  <a:lnTo>
                    <a:pt x="3012486" y="59080"/>
                  </a:lnTo>
                  <a:lnTo>
                    <a:pt x="3032971" y="98694"/>
                  </a:lnTo>
                  <a:lnTo>
                    <a:pt x="3040328" y="144305"/>
                  </a:lnTo>
                  <a:lnTo>
                    <a:pt x="3040328" y="721511"/>
                  </a:lnTo>
                  <a:lnTo>
                    <a:pt x="3032971" y="767123"/>
                  </a:lnTo>
                  <a:lnTo>
                    <a:pt x="3012486" y="806736"/>
                  </a:lnTo>
                  <a:lnTo>
                    <a:pt x="2981248" y="837974"/>
                  </a:lnTo>
                  <a:lnTo>
                    <a:pt x="2941634" y="858460"/>
                  </a:lnTo>
                  <a:lnTo>
                    <a:pt x="2896022" y="865817"/>
                  </a:lnTo>
                  <a:lnTo>
                    <a:pt x="144305" y="865817"/>
                  </a:lnTo>
                  <a:lnTo>
                    <a:pt x="98693" y="858460"/>
                  </a:lnTo>
                  <a:lnTo>
                    <a:pt x="59080" y="837974"/>
                  </a:lnTo>
                  <a:lnTo>
                    <a:pt x="27842" y="806736"/>
                  </a:lnTo>
                  <a:lnTo>
                    <a:pt x="7356" y="767123"/>
                  </a:lnTo>
                  <a:lnTo>
                    <a:pt x="0" y="721511"/>
                  </a:lnTo>
                  <a:lnTo>
                    <a:pt x="0" y="144305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7040" y="5665124"/>
              <a:ext cx="1080654" cy="12510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691496" y="5726208"/>
              <a:ext cx="911860" cy="1085215"/>
            </a:xfrm>
            <a:custGeom>
              <a:avLst/>
              <a:gdLst/>
              <a:ahLst/>
              <a:cxnLst/>
              <a:rect l="l" t="t" r="r" b="b"/>
              <a:pathLst>
                <a:path w="911859" h="1085215">
                  <a:moveTo>
                    <a:pt x="759819" y="0"/>
                  </a:moveTo>
                  <a:lnTo>
                    <a:pt x="151968" y="0"/>
                  </a:lnTo>
                  <a:lnTo>
                    <a:pt x="103934" y="7747"/>
                  </a:lnTo>
                  <a:lnTo>
                    <a:pt x="62217" y="29320"/>
                  </a:lnTo>
                  <a:lnTo>
                    <a:pt x="29321" y="62217"/>
                  </a:lnTo>
                  <a:lnTo>
                    <a:pt x="7747" y="103933"/>
                  </a:lnTo>
                  <a:lnTo>
                    <a:pt x="0" y="151966"/>
                  </a:lnTo>
                  <a:lnTo>
                    <a:pt x="0" y="932925"/>
                  </a:lnTo>
                  <a:lnTo>
                    <a:pt x="7747" y="980959"/>
                  </a:lnTo>
                  <a:lnTo>
                    <a:pt x="29321" y="1022675"/>
                  </a:lnTo>
                  <a:lnTo>
                    <a:pt x="62217" y="1055572"/>
                  </a:lnTo>
                  <a:lnTo>
                    <a:pt x="103934" y="1077146"/>
                  </a:lnTo>
                  <a:lnTo>
                    <a:pt x="151968" y="1084893"/>
                  </a:lnTo>
                  <a:lnTo>
                    <a:pt x="759819" y="1084893"/>
                  </a:lnTo>
                  <a:lnTo>
                    <a:pt x="807852" y="1077146"/>
                  </a:lnTo>
                  <a:lnTo>
                    <a:pt x="849569" y="1055572"/>
                  </a:lnTo>
                  <a:lnTo>
                    <a:pt x="882466" y="1022675"/>
                  </a:lnTo>
                  <a:lnTo>
                    <a:pt x="904040" y="980959"/>
                  </a:lnTo>
                  <a:lnTo>
                    <a:pt x="911787" y="932925"/>
                  </a:lnTo>
                  <a:lnTo>
                    <a:pt x="911787" y="151966"/>
                  </a:lnTo>
                  <a:lnTo>
                    <a:pt x="904040" y="103933"/>
                  </a:lnTo>
                  <a:lnTo>
                    <a:pt x="882466" y="62217"/>
                  </a:lnTo>
                  <a:lnTo>
                    <a:pt x="849569" y="29320"/>
                  </a:lnTo>
                  <a:lnTo>
                    <a:pt x="807852" y="7747"/>
                  </a:lnTo>
                  <a:lnTo>
                    <a:pt x="759819" y="0"/>
                  </a:lnTo>
                  <a:close/>
                </a:path>
              </a:pathLst>
            </a:custGeom>
            <a:solidFill>
              <a:srgbClr val="FFDB99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91496" y="5726209"/>
              <a:ext cx="911860" cy="1085215"/>
            </a:xfrm>
            <a:custGeom>
              <a:avLst/>
              <a:gdLst/>
              <a:ahLst/>
              <a:cxnLst/>
              <a:rect l="l" t="t" r="r" b="b"/>
              <a:pathLst>
                <a:path w="911859" h="1085215">
                  <a:moveTo>
                    <a:pt x="0" y="151967"/>
                  </a:moveTo>
                  <a:lnTo>
                    <a:pt x="7747" y="103934"/>
                  </a:lnTo>
                  <a:lnTo>
                    <a:pt x="29321" y="62217"/>
                  </a:lnTo>
                  <a:lnTo>
                    <a:pt x="62217" y="29321"/>
                  </a:lnTo>
                  <a:lnTo>
                    <a:pt x="103934" y="7747"/>
                  </a:lnTo>
                  <a:lnTo>
                    <a:pt x="151968" y="0"/>
                  </a:lnTo>
                  <a:lnTo>
                    <a:pt x="759819" y="0"/>
                  </a:lnTo>
                  <a:lnTo>
                    <a:pt x="807853" y="7747"/>
                  </a:lnTo>
                  <a:lnTo>
                    <a:pt x="849569" y="29321"/>
                  </a:lnTo>
                  <a:lnTo>
                    <a:pt x="882466" y="62217"/>
                  </a:lnTo>
                  <a:lnTo>
                    <a:pt x="904040" y="103934"/>
                  </a:lnTo>
                  <a:lnTo>
                    <a:pt x="911787" y="151967"/>
                  </a:lnTo>
                  <a:lnTo>
                    <a:pt x="911787" y="932925"/>
                  </a:lnTo>
                  <a:lnTo>
                    <a:pt x="904040" y="980959"/>
                  </a:lnTo>
                  <a:lnTo>
                    <a:pt x="882466" y="1022676"/>
                  </a:lnTo>
                  <a:lnTo>
                    <a:pt x="849569" y="1055572"/>
                  </a:lnTo>
                  <a:lnTo>
                    <a:pt x="807853" y="1077146"/>
                  </a:lnTo>
                  <a:lnTo>
                    <a:pt x="759819" y="1084893"/>
                  </a:lnTo>
                  <a:lnTo>
                    <a:pt x="151968" y="1084893"/>
                  </a:lnTo>
                  <a:lnTo>
                    <a:pt x="103934" y="1077146"/>
                  </a:lnTo>
                  <a:lnTo>
                    <a:pt x="62217" y="1055572"/>
                  </a:lnTo>
                  <a:lnTo>
                    <a:pt x="29321" y="1022676"/>
                  </a:lnTo>
                  <a:lnTo>
                    <a:pt x="7747" y="980959"/>
                  </a:lnTo>
                  <a:lnTo>
                    <a:pt x="0" y="932925"/>
                  </a:lnTo>
                  <a:lnTo>
                    <a:pt x="0" y="151967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389" y="1506997"/>
              <a:ext cx="1720350" cy="10327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701" y="1986484"/>
              <a:ext cx="1720350" cy="10327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1551" y="2486733"/>
              <a:ext cx="1720350" cy="10327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3886" y="4538748"/>
              <a:ext cx="2194560" cy="21488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46455" y="4598457"/>
              <a:ext cx="2028189" cy="1981835"/>
            </a:xfrm>
            <a:custGeom>
              <a:avLst/>
              <a:gdLst/>
              <a:ahLst/>
              <a:cxnLst/>
              <a:rect l="l" t="t" r="r" b="b"/>
              <a:pathLst>
                <a:path w="2028190" h="1981834">
                  <a:moveTo>
                    <a:pt x="1013928" y="0"/>
                  </a:moveTo>
                  <a:lnTo>
                    <a:pt x="964802" y="1142"/>
                  </a:lnTo>
                  <a:lnTo>
                    <a:pt x="916280" y="4535"/>
                  </a:lnTo>
                  <a:lnTo>
                    <a:pt x="868414" y="10128"/>
                  </a:lnTo>
                  <a:lnTo>
                    <a:pt x="821258" y="17867"/>
                  </a:lnTo>
                  <a:lnTo>
                    <a:pt x="774865" y="27701"/>
                  </a:lnTo>
                  <a:lnTo>
                    <a:pt x="729287" y="39578"/>
                  </a:lnTo>
                  <a:lnTo>
                    <a:pt x="684579" y="53446"/>
                  </a:lnTo>
                  <a:lnTo>
                    <a:pt x="640792" y="69253"/>
                  </a:lnTo>
                  <a:lnTo>
                    <a:pt x="597981" y="86948"/>
                  </a:lnTo>
                  <a:lnTo>
                    <a:pt x="556198" y="106478"/>
                  </a:lnTo>
                  <a:lnTo>
                    <a:pt x="515497" y="127792"/>
                  </a:lnTo>
                  <a:lnTo>
                    <a:pt x="475930" y="150837"/>
                  </a:lnTo>
                  <a:lnTo>
                    <a:pt x="437550" y="175562"/>
                  </a:lnTo>
                  <a:lnTo>
                    <a:pt x="400412" y="201915"/>
                  </a:lnTo>
                  <a:lnTo>
                    <a:pt x="364567" y="229844"/>
                  </a:lnTo>
                  <a:lnTo>
                    <a:pt x="330070" y="259297"/>
                  </a:lnTo>
                  <a:lnTo>
                    <a:pt x="296972" y="290222"/>
                  </a:lnTo>
                  <a:lnTo>
                    <a:pt x="265328" y="322567"/>
                  </a:lnTo>
                  <a:lnTo>
                    <a:pt x="235190" y="356280"/>
                  </a:lnTo>
                  <a:lnTo>
                    <a:pt x="206612" y="391310"/>
                  </a:lnTo>
                  <a:lnTo>
                    <a:pt x="179646" y="427604"/>
                  </a:lnTo>
                  <a:lnTo>
                    <a:pt x="154346" y="465111"/>
                  </a:lnTo>
                  <a:lnTo>
                    <a:pt x="130764" y="503779"/>
                  </a:lnTo>
                  <a:lnTo>
                    <a:pt x="108955" y="543555"/>
                  </a:lnTo>
                  <a:lnTo>
                    <a:pt x="88970" y="584388"/>
                  </a:lnTo>
                  <a:lnTo>
                    <a:pt x="70864" y="626226"/>
                  </a:lnTo>
                  <a:lnTo>
                    <a:pt x="54689" y="669017"/>
                  </a:lnTo>
                  <a:lnTo>
                    <a:pt x="40498" y="712710"/>
                  </a:lnTo>
                  <a:lnTo>
                    <a:pt x="28345" y="757251"/>
                  </a:lnTo>
                  <a:lnTo>
                    <a:pt x="18282" y="802590"/>
                  </a:lnTo>
                  <a:lnTo>
                    <a:pt x="10363" y="848674"/>
                  </a:lnTo>
                  <a:lnTo>
                    <a:pt x="4641" y="895452"/>
                  </a:lnTo>
                  <a:lnTo>
                    <a:pt x="1169" y="942871"/>
                  </a:lnTo>
                  <a:lnTo>
                    <a:pt x="0" y="990880"/>
                  </a:lnTo>
                  <a:lnTo>
                    <a:pt x="1169" y="1038889"/>
                  </a:lnTo>
                  <a:lnTo>
                    <a:pt x="4641" y="1086309"/>
                  </a:lnTo>
                  <a:lnTo>
                    <a:pt x="10363" y="1133086"/>
                  </a:lnTo>
                  <a:lnTo>
                    <a:pt x="18282" y="1179171"/>
                  </a:lnTo>
                  <a:lnTo>
                    <a:pt x="28345" y="1224509"/>
                  </a:lnTo>
                  <a:lnTo>
                    <a:pt x="40498" y="1269051"/>
                  </a:lnTo>
                  <a:lnTo>
                    <a:pt x="54689" y="1312743"/>
                  </a:lnTo>
                  <a:lnTo>
                    <a:pt x="70864" y="1355534"/>
                  </a:lnTo>
                  <a:lnTo>
                    <a:pt x="88970" y="1397372"/>
                  </a:lnTo>
                  <a:lnTo>
                    <a:pt x="108955" y="1438205"/>
                  </a:lnTo>
                  <a:lnTo>
                    <a:pt x="130764" y="1477982"/>
                  </a:lnTo>
                  <a:lnTo>
                    <a:pt x="154346" y="1516649"/>
                  </a:lnTo>
                  <a:lnTo>
                    <a:pt x="179646" y="1554156"/>
                  </a:lnTo>
                  <a:lnTo>
                    <a:pt x="206612" y="1590450"/>
                  </a:lnTo>
                  <a:lnTo>
                    <a:pt x="235190" y="1625480"/>
                  </a:lnTo>
                  <a:lnTo>
                    <a:pt x="265328" y="1659193"/>
                  </a:lnTo>
                  <a:lnTo>
                    <a:pt x="296972" y="1691539"/>
                  </a:lnTo>
                  <a:lnTo>
                    <a:pt x="330070" y="1722463"/>
                  </a:lnTo>
                  <a:lnTo>
                    <a:pt x="364567" y="1751916"/>
                  </a:lnTo>
                  <a:lnTo>
                    <a:pt x="400412" y="1779845"/>
                  </a:lnTo>
                  <a:lnTo>
                    <a:pt x="437550" y="1806198"/>
                  </a:lnTo>
                  <a:lnTo>
                    <a:pt x="475930" y="1830923"/>
                  </a:lnTo>
                  <a:lnTo>
                    <a:pt x="515497" y="1853968"/>
                  </a:lnTo>
                  <a:lnTo>
                    <a:pt x="556198" y="1875282"/>
                  </a:lnTo>
                  <a:lnTo>
                    <a:pt x="597981" y="1894812"/>
                  </a:lnTo>
                  <a:lnTo>
                    <a:pt x="640792" y="1912507"/>
                  </a:lnTo>
                  <a:lnTo>
                    <a:pt x="684579" y="1928315"/>
                  </a:lnTo>
                  <a:lnTo>
                    <a:pt x="729287" y="1942183"/>
                  </a:lnTo>
                  <a:lnTo>
                    <a:pt x="774865" y="1954060"/>
                  </a:lnTo>
                  <a:lnTo>
                    <a:pt x="821258" y="1963894"/>
                  </a:lnTo>
                  <a:lnTo>
                    <a:pt x="868414" y="1971633"/>
                  </a:lnTo>
                  <a:lnTo>
                    <a:pt x="916280" y="1977225"/>
                  </a:lnTo>
                  <a:lnTo>
                    <a:pt x="964802" y="1980618"/>
                  </a:lnTo>
                  <a:lnTo>
                    <a:pt x="1013928" y="1981761"/>
                  </a:lnTo>
                  <a:lnTo>
                    <a:pt x="1063054" y="1980618"/>
                  </a:lnTo>
                  <a:lnTo>
                    <a:pt x="1111576" y="1977225"/>
                  </a:lnTo>
                  <a:lnTo>
                    <a:pt x="1159442" y="1971633"/>
                  </a:lnTo>
                  <a:lnTo>
                    <a:pt x="1206599" y="1963894"/>
                  </a:lnTo>
                  <a:lnTo>
                    <a:pt x="1252992" y="1954060"/>
                  </a:lnTo>
                  <a:lnTo>
                    <a:pt x="1298570" y="1942183"/>
                  </a:lnTo>
                  <a:lnTo>
                    <a:pt x="1343278" y="1928315"/>
                  </a:lnTo>
                  <a:lnTo>
                    <a:pt x="1387065" y="1912507"/>
                  </a:lnTo>
                  <a:lnTo>
                    <a:pt x="1429876" y="1894812"/>
                  </a:lnTo>
                  <a:lnTo>
                    <a:pt x="1471659" y="1875282"/>
                  </a:lnTo>
                  <a:lnTo>
                    <a:pt x="1512361" y="1853968"/>
                  </a:lnTo>
                  <a:lnTo>
                    <a:pt x="1551928" y="1830923"/>
                  </a:lnTo>
                  <a:lnTo>
                    <a:pt x="1590307" y="1806198"/>
                  </a:lnTo>
                  <a:lnTo>
                    <a:pt x="1627446" y="1779845"/>
                  </a:lnTo>
                  <a:lnTo>
                    <a:pt x="1663290" y="1751916"/>
                  </a:lnTo>
                  <a:lnTo>
                    <a:pt x="1697788" y="1722463"/>
                  </a:lnTo>
                  <a:lnTo>
                    <a:pt x="1730886" y="1691539"/>
                  </a:lnTo>
                  <a:lnTo>
                    <a:pt x="1762530" y="1659193"/>
                  </a:lnTo>
                  <a:lnTo>
                    <a:pt x="1792668" y="1625480"/>
                  </a:lnTo>
                  <a:lnTo>
                    <a:pt x="1821246" y="1590450"/>
                  </a:lnTo>
                  <a:lnTo>
                    <a:pt x="1848212" y="1554156"/>
                  </a:lnTo>
                  <a:lnTo>
                    <a:pt x="1873513" y="1516649"/>
                  </a:lnTo>
                  <a:lnTo>
                    <a:pt x="1897094" y="1477982"/>
                  </a:lnTo>
                  <a:lnTo>
                    <a:pt x="1918904" y="1438205"/>
                  </a:lnTo>
                  <a:lnTo>
                    <a:pt x="1938888" y="1397372"/>
                  </a:lnTo>
                  <a:lnTo>
                    <a:pt x="1956995" y="1355534"/>
                  </a:lnTo>
                  <a:lnTo>
                    <a:pt x="1973170" y="1312743"/>
                  </a:lnTo>
                  <a:lnTo>
                    <a:pt x="1987361" y="1269051"/>
                  </a:lnTo>
                  <a:lnTo>
                    <a:pt x="1999514" y="1224509"/>
                  </a:lnTo>
                  <a:lnTo>
                    <a:pt x="2009577" y="1179171"/>
                  </a:lnTo>
                  <a:lnTo>
                    <a:pt x="2017496" y="1133086"/>
                  </a:lnTo>
                  <a:lnTo>
                    <a:pt x="2023218" y="1086309"/>
                  </a:lnTo>
                  <a:lnTo>
                    <a:pt x="2026690" y="1038889"/>
                  </a:lnTo>
                  <a:lnTo>
                    <a:pt x="2027859" y="990880"/>
                  </a:lnTo>
                  <a:lnTo>
                    <a:pt x="2026690" y="942871"/>
                  </a:lnTo>
                  <a:lnTo>
                    <a:pt x="2023218" y="895452"/>
                  </a:lnTo>
                  <a:lnTo>
                    <a:pt x="2017496" y="848674"/>
                  </a:lnTo>
                  <a:lnTo>
                    <a:pt x="2009577" y="802590"/>
                  </a:lnTo>
                  <a:lnTo>
                    <a:pt x="1999514" y="757251"/>
                  </a:lnTo>
                  <a:lnTo>
                    <a:pt x="1987361" y="712710"/>
                  </a:lnTo>
                  <a:lnTo>
                    <a:pt x="1973170" y="669017"/>
                  </a:lnTo>
                  <a:lnTo>
                    <a:pt x="1956995" y="626226"/>
                  </a:lnTo>
                  <a:lnTo>
                    <a:pt x="1938888" y="584388"/>
                  </a:lnTo>
                  <a:lnTo>
                    <a:pt x="1918904" y="543555"/>
                  </a:lnTo>
                  <a:lnTo>
                    <a:pt x="1897094" y="503779"/>
                  </a:lnTo>
                  <a:lnTo>
                    <a:pt x="1873513" y="465111"/>
                  </a:lnTo>
                  <a:lnTo>
                    <a:pt x="1848212" y="427604"/>
                  </a:lnTo>
                  <a:lnTo>
                    <a:pt x="1821246" y="391310"/>
                  </a:lnTo>
                  <a:lnTo>
                    <a:pt x="1792668" y="356280"/>
                  </a:lnTo>
                  <a:lnTo>
                    <a:pt x="1762530" y="322567"/>
                  </a:lnTo>
                  <a:lnTo>
                    <a:pt x="1730886" y="290222"/>
                  </a:lnTo>
                  <a:lnTo>
                    <a:pt x="1697788" y="259297"/>
                  </a:lnTo>
                  <a:lnTo>
                    <a:pt x="1663290" y="229844"/>
                  </a:lnTo>
                  <a:lnTo>
                    <a:pt x="1627446" y="201915"/>
                  </a:lnTo>
                  <a:lnTo>
                    <a:pt x="1590307" y="175562"/>
                  </a:lnTo>
                  <a:lnTo>
                    <a:pt x="1551928" y="150837"/>
                  </a:lnTo>
                  <a:lnTo>
                    <a:pt x="1512361" y="127792"/>
                  </a:lnTo>
                  <a:lnTo>
                    <a:pt x="1471659" y="106478"/>
                  </a:lnTo>
                  <a:lnTo>
                    <a:pt x="1429876" y="86948"/>
                  </a:lnTo>
                  <a:lnTo>
                    <a:pt x="1387065" y="69253"/>
                  </a:lnTo>
                  <a:lnTo>
                    <a:pt x="1343278" y="53446"/>
                  </a:lnTo>
                  <a:lnTo>
                    <a:pt x="1298570" y="39578"/>
                  </a:lnTo>
                  <a:lnTo>
                    <a:pt x="1252992" y="27701"/>
                  </a:lnTo>
                  <a:lnTo>
                    <a:pt x="1206599" y="17867"/>
                  </a:lnTo>
                  <a:lnTo>
                    <a:pt x="1159442" y="10128"/>
                  </a:lnTo>
                  <a:lnTo>
                    <a:pt x="1111576" y="4535"/>
                  </a:lnTo>
                  <a:lnTo>
                    <a:pt x="1063054" y="1142"/>
                  </a:lnTo>
                  <a:lnTo>
                    <a:pt x="1013928" y="0"/>
                  </a:lnTo>
                  <a:close/>
                </a:path>
              </a:pathLst>
            </a:custGeom>
            <a:solidFill>
              <a:srgbClr val="7D9E58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46455" y="4598457"/>
              <a:ext cx="2028189" cy="1981835"/>
            </a:xfrm>
            <a:custGeom>
              <a:avLst/>
              <a:gdLst/>
              <a:ahLst/>
              <a:cxnLst/>
              <a:rect l="l" t="t" r="r" b="b"/>
              <a:pathLst>
                <a:path w="2028190" h="1981834">
                  <a:moveTo>
                    <a:pt x="0" y="990880"/>
                  </a:moveTo>
                  <a:lnTo>
                    <a:pt x="1169" y="942871"/>
                  </a:lnTo>
                  <a:lnTo>
                    <a:pt x="4641" y="895452"/>
                  </a:lnTo>
                  <a:lnTo>
                    <a:pt x="10363" y="848674"/>
                  </a:lnTo>
                  <a:lnTo>
                    <a:pt x="18282" y="802590"/>
                  </a:lnTo>
                  <a:lnTo>
                    <a:pt x="28345" y="757251"/>
                  </a:lnTo>
                  <a:lnTo>
                    <a:pt x="40498" y="712710"/>
                  </a:lnTo>
                  <a:lnTo>
                    <a:pt x="54689" y="669017"/>
                  </a:lnTo>
                  <a:lnTo>
                    <a:pt x="70864" y="626226"/>
                  </a:lnTo>
                  <a:lnTo>
                    <a:pt x="88970" y="584388"/>
                  </a:lnTo>
                  <a:lnTo>
                    <a:pt x="108955" y="543555"/>
                  </a:lnTo>
                  <a:lnTo>
                    <a:pt x="130764" y="503779"/>
                  </a:lnTo>
                  <a:lnTo>
                    <a:pt x="154346" y="465111"/>
                  </a:lnTo>
                  <a:lnTo>
                    <a:pt x="179646" y="427604"/>
                  </a:lnTo>
                  <a:lnTo>
                    <a:pt x="206612" y="391310"/>
                  </a:lnTo>
                  <a:lnTo>
                    <a:pt x="235191" y="356280"/>
                  </a:lnTo>
                  <a:lnTo>
                    <a:pt x="265328" y="322567"/>
                  </a:lnTo>
                  <a:lnTo>
                    <a:pt x="296973" y="290222"/>
                  </a:lnTo>
                  <a:lnTo>
                    <a:pt x="330070" y="259297"/>
                  </a:lnTo>
                  <a:lnTo>
                    <a:pt x="364568" y="229844"/>
                  </a:lnTo>
                  <a:lnTo>
                    <a:pt x="400412" y="201915"/>
                  </a:lnTo>
                  <a:lnTo>
                    <a:pt x="437551" y="175562"/>
                  </a:lnTo>
                  <a:lnTo>
                    <a:pt x="475930" y="150837"/>
                  </a:lnTo>
                  <a:lnTo>
                    <a:pt x="515497" y="127792"/>
                  </a:lnTo>
                  <a:lnTo>
                    <a:pt x="556199" y="106478"/>
                  </a:lnTo>
                  <a:lnTo>
                    <a:pt x="597982" y="86948"/>
                  </a:lnTo>
                  <a:lnTo>
                    <a:pt x="640793" y="69253"/>
                  </a:lnTo>
                  <a:lnTo>
                    <a:pt x="684579" y="53446"/>
                  </a:lnTo>
                  <a:lnTo>
                    <a:pt x="729288" y="39578"/>
                  </a:lnTo>
                  <a:lnTo>
                    <a:pt x="774866" y="27701"/>
                  </a:lnTo>
                  <a:lnTo>
                    <a:pt x="821259" y="17867"/>
                  </a:lnTo>
                  <a:lnTo>
                    <a:pt x="868415" y="10128"/>
                  </a:lnTo>
                  <a:lnTo>
                    <a:pt x="916281" y="4535"/>
                  </a:lnTo>
                  <a:lnTo>
                    <a:pt x="964803" y="1142"/>
                  </a:lnTo>
                  <a:lnTo>
                    <a:pt x="1013929" y="0"/>
                  </a:lnTo>
                  <a:lnTo>
                    <a:pt x="1063055" y="1142"/>
                  </a:lnTo>
                  <a:lnTo>
                    <a:pt x="1111577" y="4535"/>
                  </a:lnTo>
                  <a:lnTo>
                    <a:pt x="1159443" y="10128"/>
                  </a:lnTo>
                  <a:lnTo>
                    <a:pt x="1206599" y="17867"/>
                  </a:lnTo>
                  <a:lnTo>
                    <a:pt x="1252993" y="27701"/>
                  </a:lnTo>
                  <a:lnTo>
                    <a:pt x="1298570" y="39578"/>
                  </a:lnTo>
                  <a:lnTo>
                    <a:pt x="1343279" y="53446"/>
                  </a:lnTo>
                  <a:lnTo>
                    <a:pt x="1387065" y="69253"/>
                  </a:lnTo>
                  <a:lnTo>
                    <a:pt x="1429877" y="86948"/>
                  </a:lnTo>
                  <a:lnTo>
                    <a:pt x="1471660" y="106478"/>
                  </a:lnTo>
                  <a:lnTo>
                    <a:pt x="1512361" y="127792"/>
                  </a:lnTo>
                  <a:lnTo>
                    <a:pt x="1551928" y="150837"/>
                  </a:lnTo>
                  <a:lnTo>
                    <a:pt x="1590307" y="175562"/>
                  </a:lnTo>
                  <a:lnTo>
                    <a:pt x="1627446" y="201915"/>
                  </a:lnTo>
                  <a:lnTo>
                    <a:pt x="1663291" y="229844"/>
                  </a:lnTo>
                  <a:lnTo>
                    <a:pt x="1697788" y="259297"/>
                  </a:lnTo>
                  <a:lnTo>
                    <a:pt x="1730886" y="290222"/>
                  </a:lnTo>
                  <a:lnTo>
                    <a:pt x="1762530" y="322567"/>
                  </a:lnTo>
                  <a:lnTo>
                    <a:pt x="1792668" y="356280"/>
                  </a:lnTo>
                  <a:lnTo>
                    <a:pt x="1821246" y="391310"/>
                  </a:lnTo>
                  <a:lnTo>
                    <a:pt x="1848212" y="427604"/>
                  </a:lnTo>
                  <a:lnTo>
                    <a:pt x="1873512" y="465111"/>
                  </a:lnTo>
                  <a:lnTo>
                    <a:pt x="1897094" y="503779"/>
                  </a:lnTo>
                  <a:lnTo>
                    <a:pt x="1918903" y="543555"/>
                  </a:lnTo>
                  <a:lnTo>
                    <a:pt x="1938888" y="584388"/>
                  </a:lnTo>
                  <a:lnTo>
                    <a:pt x="1956994" y="626226"/>
                  </a:lnTo>
                  <a:lnTo>
                    <a:pt x="1973169" y="669017"/>
                  </a:lnTo>
                  <a:lnTo>
                    <a:pt x="1987360" y="712710"/>
                  </a:lnTo>
                  <a:lnTo>
                    <a:pt x="1999513" y="757251"/>
                  </a:lnTo>
                  <a:lnTo>
                    <a:pt x="2009576" y="802590"/>
                  </a:lnTo>
                  <a:lnTo>
                    <a:pt x="2017495" y="848674"/>
                  </a:lnTo>
                  <a:lnTo>
                    <a:pt x="2023217" y="895452"/>
                  </a:lnTo>
                  <a:lnTo>
                    <a:pt x="2026690" y="942871"/>
                  </a:lnTo>
                  <a:lnTo>
                    <a:pt x="2027859" y="990880"/>
                  </a:lnTo>
                  <a:lnTo>
                    <a:pt x="2026690" y="1038889"/>
                  </a:lnTo>
                  <a:lnTo>
                    <a:pt x="2023217" y="1086309"/>
                  </a:lnTo>
                  <a:lnTo>
                    <a:pt x="2017495" y="1133087"/>
                  </a:lnTo>
                  <a:lnTo>
                    <a:pt x="2009576" y="1179171"/>
                  </a:lnTo>
                  <a:lnTo>
                    <a:pt x="1999513" y="1224510"/>
                  </a:lnTo>
                  <a:lnTo>
                    <a:pt x="1987360" y="1269051"/>
                  </a:lnTo>
                  <a:lnTo>
                    <a:pt x="1973169" y="1312743"/>
                  </a:lnTo>
                  <a:lnTo>
                    <a:pt x="1956994" y="1355535"/>
                  </a:lnTo>
                  <a:lnTo>
                    <a:pt x="1938888" y="1397373"/>
                  </a:lnTo>
                  <a:lnTo>
                    <a:pt x="1918903" y="1438206"/>
                  </a:lnTo>
                  <a:lnTo>
                    <a:pt x="1897094" y="1477982"/>
                  </a:lnTo>
                  <a:lnTo>
                    <a:pt x="1873512" y="1516649"/>
                  </a:lnTo>
                  <a:lnTo>
                    <a:pt x="1848212" y="1554156"/>
                  </a:lnTo>
                  <a:lnTo>
                    <a:pt x="1821246" y="1590451"/>
                  </a:lnTo>
                  <a:lnTo>
                    <a:pt x="1792668" y="1625480"/>
                  </a:lnTo>
                  <a:lnTo>
                    <a:pt x="1762530" y="1659194"/>
                  </a:lnTo>
                  <a:lnTo>
                    <a:pt x="1730886" y="1691539"/>
                  </a:lnTo>
                  <a:lnTo>
                    <a:pt x="1697788" y="1722464"/>
                  </a:lnTo>
                  <a:lnTo>
                    <a:pt x="1663291" y="1751917"/>
                  </a:lnTo>
                  <a:lnTo>
                    <a:pt x="1627446" y="1779845"/>
                  </a:lnTo>
                  <a:lnTo>
                    <a:pt x="1590307" y="1806198"/>
                  </a:lnTo>
                  <a:lnTo>
                    <a:pt x="1551928" y="1830923"/>
                  </a:lnTo>
                  <a:lnTo>
                    <a:pt x="1512361" y="1853969"/>
                  </a:lnTo>
                  <a:lnTo>
                    <a:pt x="1471660" y="1875282"/>
                  </a:lnTo>
                  <a:lnTo>
                    <a:pt x="1429877" y="1894813"/>
                  </a:lnTo>
                  <a:lnTo>
                    <a:pt x="1387065" y="1912507"/>
                  </a:lnTo>
                  <a:lnTo>
                    <a:pt x="1343279" y="1928315"/>
                  </a:lnTo>
                  <a:lnTo>
                    <a:pt x="1298570" y="1942183"/>
                  </a:lnTo>
                  <a:lnTo>
                    <a:pt x="1252993" y="1954060"/>
                  </a:lnTo>
                  <a:lnTo>
                    <a:pt x="1206599" y="1963894"/>
                  </a:lnTo>
                  <a:lnTo>
                    <a:pt x="1159443" y="1971633"/>
                  </a:lnTo>
                  <a:lnTo>
                    <a:pt x="1111577" y="1977225"/>
                  </a:lnTo>
                  <a:lnTo>
                    <a:pt x="1063055" y="1980618"/>
                  </a:lnTo>
                  <a:lnTo>
                    <a:pt x="1013929" y="1981761"/>
                  </a:lnTo>
                  <a:lnTo>
                    <a:pt x="964803" y="1980618"/>
                  </a:lnTo>
                  <a:lnTo>
                    <a:pt x="916281" y="1977225"/>
                  </a:lnTo>
                  <a:lnTo>
                    <a:pt x="868415" y="1971633"/>
                  </a:lnTo>
                  <a:lnTo>
                    <a:pt x="821259" y="1963894"/>
                  </a:lnTo>
                  <a:lnTo>
                    <a:pt x="774866" y="1954060"/>
                  </a:lnTo>
                  <a:lnTo>
                    <a:pt x="729288" y="1942183"/>
                  </a:lnTo>
                  <a:lnTo>
                    <a:pt x="684579" y="1928315"/>
                  </a:lnTo>
                  <a:lnTo>
                    <a:pt x="640793" y="1912507"/>
                  </a:lnTo>
                  <a:lnTo>
                    <a:pt x="597982" y="1894813"/>
                  </a:lnTo>
                  <a:lnTo>
                    <a:pt x="556199" y="1875282"/>
                  </a:lnTo>
                  <a:lnTo>
                    <a:pt x="515497" y="1853969"/>
                  </a:lnTo>
                  <a:lnTo>
                    <a:pt x="475930" y="1830923"/>
                  </a:lnTo>
                  <a:lnTo>
                    <a:pt x="437551" y="1806198"/>
                  </a:lnTo>
                  <a:lnTo>
                    <a:pt x="400412" y="1779845"/>
                  </a:lnTo>
                  <a:lnTo>
                    <a:pt x="364568" y="1751917"/>
                  </a:lnTo>
                  <a:lnTo>
                    <a:pt x="330070" y="1722464"/>
                  </a:lnTo>
                  <a:lnTo>
                    <a:pt x="296973" y="1691539"/>
                  </a:lnTo>
                  <a:lnTo>
                    <a:pt x="265328" y="1659194"/>
                  </a:lnTo>
                  <a:lnTo>
                    <a:pt x="235191" y="1625480"/>
                  </a:lnTo>
                  <a:lnTo>
                    <a:pt x="206612" y="1590451"/>
                  </a:lnTo>
                  <a:lnTo>
                    <a:pt x="179646" y="1554156"/>
                  </a:lnTo>
                  <a:lnTo>
                    <a:pt x="154346" y="1516649"/>
                  </a:lnTo>
                  <a:lnTo>
                    <a:pt x="130764" y="1477982"/>
                  </a:lnTo>
                  <a:lnTo>
                    <a:pt x="108955" y="1438206"/>
                  </a:lnTo>
                  <a:lnTo>
                    <a:pt x="88970" y="1397373"/>
                  </a:lnTo>
                  <a:lnTo>
                    <a:pt x="70864" y="1355535"/>
                  </a:lnTo>
                  <a:lnTo>
                    <a:pt x="54689" y="1312743"/>
                  </a:lnTo>
                  <a:lnTo>
                    <a:pt x="40498" y="1269051"/>
                  </a:lnTo>
                  <a:lnTo>
                    <a:pt x="28345" y="1224510"/>
                  </a:lnTo>
                  <a:lnTo>
                    <a:pt x="18282" y="1179171"/>
                  </a:lnTo>
                  <a:lnTo>
                    <a:pt x="10363" y="1133087"/>
                  </a:lnTo>
                  <a:lnTo>
                    <a:pt x="4641" y="1086309"/>
                  </a:lnTo>
                  <a:lnTo>
                    <a:pt x="1169" y="1038889"/>
                  </a:lnTo>
                  <a:lnTo>
                    <a:pt x="0" y="990880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5646" y="2986984"/>
              <a:ext cx="1720350" cy="10327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9726" y="3574473"/>
              <a:ext cx="2148840" cy="20740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254458" y="3636436"/>
              <a:ext cx="1982470" cy="1905000"/>
            </a:xfrm>
            <a:custGeom>
              <a:avLst/>
              <a:gdLst/>
              <a:ahLst/>
              <a:cxnLst/>
              <a:rect l="l" t="t" r="r" b="b"/>
              <a:pathLst>
                <a:path w="1982470" h="1905000">
                  <a:moveTo>
                    <a:pt x="990993" y="0"/>
                  </a:moveTo>
                  <a:lnTo>
                    <a:pt x="0" y="952399"/>
                  </a:lnTo>
                  <a:lnTo>
                    <a:pt x="990993" y="1904799"/>
                  </a:lnTo>
                  <a:lnTo>
                    <a:pt x="1981986" y="952399"/>
                  </a:lnTo>
                  <a:lnTo>
                    <a:pt x="990993" y="0"/>
                  </a:lnTo>
                  <a:close/>
                </a:path>
              </a:pathLst>
            </a:custGeom>
            <a:solidFill>
              <a:srgbClr val="7B1979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54458" y="3636437"/>
              <a:ext cx="1982470" cy="1905000"/>
            </a:xfrm>
            <a:custGeom>
              <a:avLst/>
              <a:gdLst/>
              <a:ahLst/>
              <a:cxnLst/>
              <a:rect l="l" t="t" r="r" b="b"/>
              <a:pathLst>
                <a:path w="1982470" h="1905000">
                  <a:moveTo>
                    <a:pt x="0" y="952399"/>
                  </a:moveTo>
                  <a:lnTo>
                    <a:pt x="990993" y="0"/>
                  </a:lnTo>
                  <a:lnTo>
                    <a:pt x="1981986" y="952399"/>
                  </a:lnTo>
                  <a:lnTo>
                    <a:pt x="990993" y="1904799"/>
                  </a:lnTo>
                  <a:lnTo>
                    <a:pt x="0" y="952399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6982" y="3639634"/>
              <a:ext cx="1720350" cy="10327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1530" y="4576157"/>
              <a:ext cx="1267690" cy="12261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215661" y="4635412"/>
              <a:ext cx="1098550" cy="1059815"/>
            </a:xfrm>
            <a:custGeom>
              <a:avLst/>
              <a:gdLst/>
              <a:ahLst/>
              <a:cxnLst/>
              <a:rect l="l" t="t" r="r" b="b"/>
              <a:pathLst>
                <a:path w="1098550" h="1059814">
                  <a:moveTo>
                    <a:pt x="549184" y="0"/>
                  </a:moveTo>
                  <a:lnTo>
                    <a:pt x="499197" y="2165"/>
                  </a:lnTo>
                  <a:lnTo>
                    <a:pt x="450468" y="8536"/>
                  </a:lnTo>
                  <a:lnTo>
                    <a:pt x="403189" y="18927"/>
                  </a:lnTo>
                  <a:lnTo>
                    <a:pt x="357556" y="33150"/>
                  </a:lnTo>
                  <a:lnTo>
                    <a:pt x="313762" y="51017"/>
                  </a:lnTo>
                  <a:lnTo>
                    <a:pt x="272000" y="72343"/>
                  </a:lnTo>
                  <a:lnTo>
                    <a:pt x="232466" y="96939"/>
                  </a:lnTo>
                  <a:lnTo>
                    <a:pt x="195352" y="124619"/>
                  </a:lnTo>
                  <a:lnTo>
                    <a:pt x="160852" y="155196"/>
                  </a:lnTo>
                  <a:lnTo>
                    <a:pt x="129161" y="188482"/>
                  </a:lnTo>
                  <a:lnTo>
                    <a:pt x="100472" y="224291"/>
                  </a:lnTo>
                  <a:lnTo>
                    <a:pt x="74979" y="262435"/>
                  </a:lnTo>
                  <a:lnTo>
                    <a:pt x="52877" y="302728"/>
                  </a:lnTo>
                  <a:lnTo>
                    <a:pt x="34358" y="344983"/>
                  </a:lnTo>
                  <a:lnTo>
                    <a:pt x="19617" y="389011"/>
                  </a:lnTo>
                  <a:lnTo>
                    <a:pt x="8848" y="434627"/>
                  </a:lnTo>
                  <a:lnTo>
                    <a:pt x="2244" y="481643"/>
                  </a:lnTo>
                  <a:lnTo>
                    <a:pt x="0" y="529873"/>
                  </a:lnTo>
                  <a:lnTo>
                    <a:pt x="2244" y="578102"/>
                  </a:lnTo>
                  <a:lnTo>
                    <a:pt x="8848" y="625118"/>
                  </a:lnTo>
                  <a:lnTo>
                    <a:pt x="19617" y="670734"/>
                  </a:lnTo>
                  <a:lnTo>
                    <a:pt x="34358" y="714763"/>
                  </a:lnTo>
                  <a:lnTo>
                    <a:pt x="52877" y="757017"/>
                  </a:lnTo>
                  <a:lnTo>
                    <a:pt x="74979" y="797310"/>
                  </a:lnTo>
                  <a:lnTo>
                    <a:pt x="100472" y="835454"/>
                  </a:lnTo>
                  <a:lnTo>
                    <a:pt x="129161" y="871263"/>
                  </a:lnTo>
                  <a:lnTo>
                    <a:pt x="160852" y="904550"/>
                  </a:lnTo>
                  <a:lnTo>
                    <a:pt x="195352" y="935126"/>
                  </a:lnTo>
                  <a:lnTo>
                    <a:pt x="232466" y="962806"/>
                  </a:lnTo>
                  <a:lnTo>
                    <a:pt x="272000" y="987403"/>
                  </a:lnTo>
                  <a:lnTo>
                    <a:pt x="313762" y="1008728"/>
                  </a:lnTo>
                  <a:lnTo>
                    <a:pt x="357556" y="1026596"/>
                  </a:lnTo>
                  <a:lnTo>
                    <a:pt x="403189" y="1040818"/>
                  </a:lnTo>
                  <a:lnTo>
                    <a:pt x="450468" y="1051209"/>
                  </a:lnTo>
                  <a:lnTo>
                    <a:pt x="499197" y="1057581"/>
                  </a:lnTo>
                  <a:lnTo>
                    <a:pt x="549184" y="1059746"/>
                  </a:lnTo>
                  <a:lnTo>
                    <a:pt x="599171" y="1057581"/>
                  </a:lnTo>
                  <a:lnTo>
                    <a:pt x="647901" y="1051209"/>
                  </a:lnTo>
                  <a:lnTo>
                    <a:pt x="695179" y="1040818"/>
                  </a:lnTo>
                  <a:lnTo>
                    <a:pt x="740813" y="1026596"/>
                  </a:lnTo>
                  <a:lnTo>
                    <a:pt x="784607" y="1008728"/>
                  </a:lnTo>
                  <a:lnTo>
                    <a:pt x="826368" y="987403"/>
                  </a:lnTo>
                  <a:lnTo>
                    <a:pt x="865903" y="962806"/>
                  </a:lnTo>
                  <a:lnTo>
                    <a:pt x="903017" y="935126"/>
                  </a:lnTo>
                  <a:lnTo>
                    <a:pt x="937517" y="904550"/>
                  </a:lnTo>
                  <a:lnTo>
                    <a:pt x="969208" y="871263"/>
                  </a:lnTo>
                  <a:lnTo>
                    <a:pt x="997897" y="835454"/>
                  </a:lnTo>
                  <a:lnTo>
                    <a:pt x="1023389" y="797310"/>
                  </a:lnTo>
                  <a:lnTo>
                    <a:pt x="1045492" y="757017"/>
                  </a:lnTo>
                  <a:lnTo>
                    <a:pt x="1064011" y="714763"/>
                  </a:lnTo>
                  <a:lnTo>
                    <a:pt x="1078752" y="670734"/>
                  </a:lnTo>
                  <a:lnTo>
                    <a:pt x="1089521" y="625118"/>
                  </a:lnTo>
                  <a:lnTo>
                    <a:pt x="1096125" y="578102"/>
                  </a:lnTo>
                  <a:lnTo>
                    <a:pt x="1098369" y="529873"/>
                  </a:lnTo>
                  <a:lnTo>
                    <a:pt x="1096125" y="481643"/>
                  </a:lnTo>
                  <a:lnTo>
                    <a:pt x="1089521" y="434627"/>
                  </a:lnTo>
                  <a:lnTo>
                    <a:pt x="1078752" y="389011"/>
                  </a:lnTo>
                  <a:lnTo>
                    <a:pt x="1064011" y="344983"/>
                  </a:lnTo>
                  <a:lnTo>
                    <a:pt x="1045492" y="302728"/>
                  </a:lnTo>
                  <a:lnTo>
                    <a:pt x="1023389" y="262435"/>
                  </a:lnTo>
                  <a:lnTo>
                    <a:pt x="997897" y="224291"/>
                  </a:lnTo>
                  <a:lnTo>
                    <a:pt x="969208" y="188482"/>
                  </a:lnTo>
                  <a:lnTo>
                    <a:pt x="937517" y="155196"/>
                  </a:lnTo>
                  <a:lnTo>
                    <a:pt x="903017" y="124619"/>
                  </a:lnTo>
                  <a:lnTo>
                    <a:pt x="865903" y="96939"/>
                  </a:lnTo>
                  <a:lnTo>
                    <a:pt x="826368" y="72343"/>
                  </a:lnTo>
                  <a:lnTo>
                    <a:pt x="784607" y="51017"/>
                  </a:lnTo>
                  <a:lnTo>
                    <a:pt x="740813" y="33150"/>
                  </a:lnTo>
                  <a:lnTo>
                    <a:pt x="695179" y="18927"/>
                  </a:lnTo>
                  <a:lnTo>
                    <a:pt x="647901" y="8536"/>
                  </a:lnTo>
                  <a:lnTo>
                    <a:pt x="599171" y="2165"/>
                  </a:lnTo>
                  <a:lnTo>
                    <a:pt x="549184" y="0"/>
                  </a:lnTo>
                  <a:close/>
                </a:path>
              </a:pathLst>
            </a:custGeom>
            <a:solidFill>
              <a:srgbClr val="FF26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15661" y="4635412"/>
              <a:ext cx="1098550" cy="1059815"/>
            </a:xfrm>
            <a:custGeom>
              <a:avLst/>
              <a:gdLst/>
              <a:ahLst/>
              <a:cxnLst/>
              <a:rect l="l" t="t" r="r" b="b"/>
              <a:pathLst>
                <a:path w="1098550" h="1059814">
                  <a:moveTo>
                    <a:pt x="0" y="529872"/>
                  </a:moveTo>
                  <a:lnTo>
                    <a:pt x="2244" y="481643"/>
                  </a:lnTo>
                  <a:lnTo>
                    <a:pt x="8848" y="434627"/>
                  </a:lnTo>
                  <a:lnTo>
                    <a:pt x="19617" y="389011"/>
                  </a:lnTo>
                  <a:lnTo>
                    <a:pt x="34358" y="344983"/>
                  </a:lnTo>
                  <a:lnTo>
                    <a:pt x="52877" y="302728"/>
                  </a:lnTo>
                  <a:lnTo>
                    <a:pt x="74979" y="262435"/>
                  </a:lnTo>
                  <a:lnTo>
                    <a:pt x="100472" y="224291"/>
                  </a:lnTo>
                  <a:lnTo>
                    <a:pt x="129161" y="188482"/>
                  </a:lnTo>
                  <a:lnTo>
                    <a:pt x="160852" y="155196"/>
                  </a:lnTo>
                  <a:lnTo>
                    <a:pt x="195352" y="124619"/>
                  </a:lnTo>
                  <a:lnTo>
                    <a:pt x="232466" y="96939"/>
                  </a:lnTo>
                  <a:lnTo>
                    <a:pt x="272000" y="72343"/>
                  </a:lnTo>
                  <a:lnTo>
                    <a:pt x="313762" y="51017"/>
                  </a:lnTo>
                  <a:lnTo>
                    <a:pt x="357556" y="33150"/>
                  </a:lnTo>
                  <a:lnTo>
                    <a:pt x="403189" y="18927"/>
                  </a:lnTo>
                  <a:lnTo>
                    <a:pt x="450468" y="8536"/>
                  </a:lnTo>
                  <a:lnTo>
                    <a:pt x="499198" y="2165"/>
                  </a:lnTo>
                  <a:lnTo>
                    <a:pt x="549184" y="0"/>
                  </a:lnTo>
                  <a:lnTo>
                    <a:pt x="599171" y="2165"/>
                  </a:lnTo>
                  <a:lnTo>
                    <a:pt x="647901" y="8536"/>
                  </a:lnTo>
                  <a:lnTo>
                    <a:pt x="695180" y="18927"/>
                  </a:lnTo>
                  <a:lnTo>
                    <a:pt x="740813" y="33150"/>
                  </a:lnTo>
                  <a:lnTo>
                    <a:pt x="784607" y="51017"/>
                  </a:lnTo>
                  <a:lnTo>
                    <a:pt x="826368" y="72343"/>
                  </a:lnTo>
                  <a:lnTo>
                    <a:pt x="865903" y="96939"/>
                  </a:lnTo>
                  <a:lnTo>
                    <a:pt x="903017" y="124619"/>
                  </a:lnTo>
                  <a:lnTo>
                    <a:pt x="937517" y="155196"/>
                  </a:lnTo>
                  <a:lnTo>
                    <a:pt x="969208" y="188482"/>
                  </a:lnTo>
                  <a:lnTo>
                    <a:pt x="997897" y="224291"/>
                  </a:lnTo>
                  <a:lnTo>
                    <a:pt x="1023389" y="262435"/>
                  </a:lnTo>
                  <a:lnTo>
                    <a:pt x="1045492" y="302728"/>
                  </a:lnTo>
                  <a:lnTo>
                    <a:pt x="1064011" y="344983"/>
                  </a:lnTo>
                  <a:lnTo>
                    <a:pt x="1078752" y="389011"/>
                  </a:lnTo>
                  <a:lnTo>
                    <a:pt x="1089521" y="434627"/>
                  </a:lnTo>
                  <a:lnTo>
                    <a:pt x="1096125" y="481643"/>
                  </a:lnTo>
                  <a:lnTo>
                    <a:pt x="1098369" y="529872"/>
                  </a:lnTo>
                  <a:lnTo>
                    <a:pt x="1096125" y="578102"/>
                  </a:lnTo>
                  <a:lnTo>
                    <a:pt x="1089521" y="625118"/>
                  </a:lnTo>
                  <a:lnTo>
                    <a:pt x="1078752" y="670734"/>
                  </a:lnTo>
                  <a:lnTo>
                    <a:pt x="1064011" y="714762"/>
                  </a:lnTo>
                  <a:lnTo>
                    <a:pt x="1045492" y="757017"/>
                  </a:lnTo>
                  <a:lnTo>
                    <a:pt x="1023389" y="797309"/>
                  </a:lnTo>
                  <a:lnTo>
                    <a:pt x="997897" y="835454"/>
                  </a:lnTo>
                  <a:lnTo>
                    <a:pt x="969208" y="871263"/>
                  </a:lnTo>
                  <a:lnTo>
                    <a:pt x="937517" y="904549"/>
                  </a:lnTo>
                  <a:lnTo>
                    <a:pt x="903017" y="935126"/>
                  </a:lnTo>
                  <a:lnTo>
                    <a:pt x="865903" y="962806"/>
                  </a:lnTo>
                  <a:lnTo>
                    <a:pt x="826368" y="987402"/>
                  </a:lnTo>
                  <a:lnTo>
                    <a:pt x="784607" y="1008727"/>
                  </a:lnTo>
                  <a:lnTo>
                    <a:pt x="740813" y="1026595"/>
                  </a:lnTo>
                  <a:lnTo>
                    <a:pt x="695180" y="1040818"/>
                  </a:lnTo>
                  <a:lnTo>
                    <a:pt x="647901" y="1051208"/>
                  </a:lnTo>
                  <a:lnTo>
                    <a:pt x="599171" y="1057580"/>
                  </a:lnTo>
                  <a:lnTo>
                    <a:pt x="549184" y="1059745"/>
                  </a:lnTo>
                  <a:lnTo>
                    <a:pt x="499198" y="1057580"/>
                  </a:lnTo>
                  <a:lnTo>
                    <a:pt x="450468" y="1051208"/>
                  </a:lnTo>
                  <a:lnTo>
                    <a:pt x="403189" y="1040818"/>
                  </a:lnTo>
                  <a:lnTo>
                    <a:pt x="357556" y="1026595"/>
                  </a:lnTo>
                  <a:lnTo>
                    <a:pt x="313762" y="1008727"/>
                  </a:lnTo>
                  <a:lnTo>
                    <a:pt x="272000" y="987402"/>
                  </a:lnTo>
                  <a:lnTo>
                    <a:pt x="232466" y="962806"/>
                  </a:lnTo>
                  <a:lnTo>
                    <a:pt x="195352" y="935126"/>
                  </a:lnTo>
                  <a:lnTo>
                    <a:pt x="160852" y="904549"/>
                  </a:lnTo>
                  <a:lnTo>
                    <a:pt x="129161" y="871263"/>
                  </a:lnTo>
                  <a:lnTo>
                    <a:pt x="100472" y="835454"/>
                  </a:lnTo>
                  <a:lnTo>
                    <a:pt x="74979" y="797309"/>
                  </a:lnTo>
                  <a:lnTo>
                    <a:pt x="52877" y="757017"/>
                  </a:lnTo>
                  <a:lnTo>
                    <a:pt x="34358" y="714762"/>
                  </a:lnTo>
                  <a:lnTo>
                    <a:pt x="19617" y="670734"/>
                  </a:lnTo>
                  <a:lnTo>
                    <a:pt x="8848" y="625118"/>
                  </a:lnTo>
                  <a:lnTo>
                    <a:pt x="2244" y="578102"/>
                  </a:lnTo>
                  <a:lnTo>
                    <a:pt x="0" y="529872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618" y="4196084"/>
              <a:ext cx="1720350" cy="10327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4678" y="6851005"/>
              <a:ext cx="1140413" cy="11197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90862" y="6143105"/>
              <a:ext cx="3973483" cy="21363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22833" y="6176168"/>
              <a:ext cx="3855481" cy="202024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2323997" y="6600856"/>
            <a:ext cx="32569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Problem is exasperated since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these stovepipe </a:t>
            </a:r>
            <a:r>
              <a:rPr sz="2000" b="1" dirty="0">
                <a:latin typeface="Calibri"/>
                <a:cs typeface="Calibri"/>
              </a:rPr>
              <a:t>tools do not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provide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the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ability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correlate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events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between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417425" y="2801390"/>
            <a:ext cx="6268085" cy="4123690"/>
            <a:chOff x="6417425" y="2801390"/>
            <a:chExt cx="6268085" cy="4123690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7425" y="2801390"/>
              <a:ext cx="6267796" cy="412311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466012" y="2827869"/>
              <a:ext cx="6045200" cy="3945254"/>
            </a:xfrm>
            <a:custGeom>
              <a:avLst/>
              <a:gdLst/>
              <a:ahLst/>
              <a:cxnLst/>
              <a:rect l="l" t="t" r="r" b="b"/>
              <a:pathLst>
                <a:path w="6045200" h="3945254">
                  <a:moveTo>
                    <a:pt x="5387531" y="0"/>
                  </a:moveTo>
                  <a:lnTo>
                    <a:pt x="657472" y="0"/>
                  </a:lnTo>
                  <a:lnTo>
                    <a:pt x="608404" y="1803"/>
                  </a:lnTo>
                  <a:lnTo>
                    <a:pt x="560316" y="7128"/>
                  </a:lnTo>
                  <a:lnTo>
                    <a:pt x="513334" y="15848"/>
                  </a:lnTo>
                  <a:lnTo>
                    <a:pt x="467585" y="27836"/>
                  </a:lnTo>
                  <a:lnTo>
                    <a:pt x="423198" y="42965"/>
                  </a:lnTo>
                  <a:lnTo>
                    <a:pt x="380298" y="61106"/>
                  </a:lnTo>
                  <a:lnTo>
                    <a:pt x="339014" y="82135"/>
                  </a:lnTo>
                  <a:lnTo>
                    <a:pt x="299471" y="105922"/>
                  </a:lnTo>
                  <a:lnTo>
                    <a:pt x="261798" y="132342"/>
                  </a:lnTo>
                  <a:lnTo>
                    <a:pt x="226122" y="161266"/>
                  </a:lnTo>
                  <a:lnTo>
                    <a:pt x="192569" y="192568"/>
                  </a:lnTo>
                  <a:lnTo>
                    <a:pt x="161266" y="226121"/>
                  </a:lnTo>
                  <a:lnTo>
                    <a:pt x="132342" y="261798"/>
                  </a:lnTo>
                  <a:lnTo>
                    <a:pt x="105922" y="299471"/>
                  </a:lnTo>
                  <a:lnTo>
                    <a:pt x="82135" y="339013"/>
                  </a:lnTo>
                  <a:lnTo>
                    <a:pt x="61107" y="380297"/>
                  </a:lnTo>
                  <a:lnTo>
                    <a:pt x="42965" y="423197"/>
                  </a:lnTo>
                  <a:lnTo>
                    <a:pt x="27836" y="467584"/>
                  </a:lnTo>
                  <a:lnTo>
                    <a:pt x="15848" y="513332"/>
                  </a:lnTo>
                  <a:lnTo>
                    <a:pt x="7128" y="560314"/>
                  </a:lnTo>
                  <a:lnTo>
                    <a:pt x="1803" y="608403"/>
                  </a:lnTo>
                  <a:lnTo>
                    <a:pt x="0" y="657471"/>
                  </a:lnTo>
                  <a:lnTo>
                    <a:pt x="0" y="3287279"/>
                  </a:lnTo>
                  <a:lnTo>
                    <a:pt x="1803" y="3336347"/>
                  </a:lnTo>
                  <a:lnTo>
                    <a:pt x="7128" y="3384435"/>
                  </a:lnTo>
                  <a:lnTo>
                    <a:pt x="15848" y="3431417"/>
                  </a:lnTo>
                  <a:lnTo>
                    <a:pt x="27836" y="3477166"/>
                  </a:lnTo>
                  <a:lnTo>
                    <a:pt x="42965" y="3521553"/>
                  </a:lnTo>
                  <a:lnTo>
                    <a:pt x="61107" y="3564453"/>
                  </a:lnTo>
                  <a:lnTo>
                    <a:pt x="82135" y="3605737"/>
                  </a:lnTo>
                  <a:lnTo>
                    <a:pt x="105922" y="3645280"/>
                  </a:lnTo>
                  <a:lnTo>
                    <a:pt x="132342" y="3682953"/>
                  </a:lnTo>
                  <a:lnTo>
                    <a:pt x="161266" y="3718629"/>
                  </a:lnTo>
                  <a:lnTo>
                    <a:pt x="192569" y="3752182"/>
                  </a:lnTo>
                  <a:lnTo>
                    <a:pt x="226122" y="3783485"/>
                  </a:lnTo>
                  <a:lnTo>
                    <a:pt x="261798" y="3812409"/>
                  </a:lnTo>
                  <a:lnTo>
                    <a:pt x="299471" y="3838829"/>
                  </a:lnTo>
                  <a:lnTo>
                    <a:pt x="339014" y="3862616"/>
                  </a:lnTo>
                  <a:lnTo>
                    <a:pt x="380298" y="3883644"/>
                  </a:lnTo>
                  <a:lnTo>
                    <a:pt x="423198" y="3901786"/>
                  </a:lnTo>
                  <a:lnTo>
                    <a:pt x="467585" y="3916915"/>
                  </a:lnTo>
                  <a:lnTo>
                    <a:pt x="513334" y="3928903"/>
                  </a:lnTo>
                  <a:lnTo>
                    <a:pt x="560316" y="3937623"/>
                  </a:lnTo>
                  <a:lnTo>
                    <a:pt x="608404" y="3942948"/>
                  </a:lnTo>
                  <a:lnTo>
                    <a:pt x="657472" y="3944752"/>
                  </a:lnTo>
                  <a:lnTo>
                    <a:pt x="5387531" y="3944752"/>
                  </a:lnTo>
                  <a:lnTo>
                    <a:pt x="5436599" y="3942948"/>
                  </a:lnTo>
                  <a:lnTo>
                    <a:pt x="5484687" y="3937623"/>
                  </a:lnTo>
                  <a:lnTo>
                    <a:pt x="5531669" y="3928903"/>
                  </a:lnTo>
                  <a:lnTo>
                    <a:pt x="5577417" y="3916915"/>
                  </a:lnTo>
                  <a:lnTo>
                    <a:pt x="5621805" y="3901786"/>
                  </a:lnTo>
                  <a:lnTo>
                    <a:pt x="5664704" y="3883644"/>
                  </a:lnTo>
                  <a:lnTo>
                    <a:pt x="5705989" y="3862616"/>
                  </a:lnTo>
                  <a:lnTo>
                    <a:pt x="5745531" y="3838829"/>
                  </a:lnTo>
                  <a:lnTo>
                    <a:pt x="5783204" y="3812409"/>
                  </a:lnTo>
                  <a:lnTo>
                    <a:pt x="5818881" y="3783485"/>
                  </a:lnTo>
                  <a:lnTo>
                    <a:pt x="5852434" y="3752182"/>
                  </a:lnTo>
                  <a:lnTo>
                    <a:pt x="5883736" y="3718629"/>
                  </a:lnTo>
                  <a:lnTo>
                    <a:pt x="5912660" y="3682953"/>
                  </a:lnTo>
                  <a:lnTo>
                    <a:pt x="5939080" y="3645280"/>
                  </a:lnTo>
                  <a:lnTo>
                    <a:pt x="5962867" y="3605737"/>
                  </a:lnTo>
                  <a:lnTo>
                    <a:pt x="5983895" y="3564453"/>
                  </a:lnTo>
                  <a:lnTo>
                    <a:pt x="6002037" y="3521553"/>
                  </a:lnTo>
                  <a:lnTo>
                    <a:pt x="6017166" y="3477166"/>
                  </a:lnTo>
                  <a:lnTo>
                    <a:pt x="6029154" y="3431417"/>
                  </a:lnTo>
                  <a:lnTo>
                    <a:pt x="6037874" y="3384435"/>
                  </a:lnTo>
                  <a:lnTo>
                    <a:pt x="6043199" y="3336347"/>
                  </a:lnTo>
                  <a:lnTo>
                    <a:pt x="6045003" y="3287279"/>
                  </a:lnTo>
                  <a:lnTo>
                    <a:pt x="6045003" y="657471"/>
                  </a:lnTo>
                  <a:lnTo>
                    <a:pt x="6043199" y="608403"/>
                  </a:lnTo>
                  <a:lnTo>
                    <a:pt x="6037874" y="560314"/>
                  </a:lnTo>
                  <a:lnTo>
                    <a:pt x="6029154" y="513332"/>
                  </a:lnTo>
                  <a:lnTo>
                    <a:pt x="6017166" y="467584"/>
                  </a:lnTo>
                  <a:lnTo>
                    <a:pt x="6002037" y="423197"/>
                  </a:lnTo>
                  <a:lnTo>
                    <a:pt x="5983895" y="380297"/>
                  </a:lnTo>
                  <a:lnTo>
                    <a:pt x="5962867" y="339013"/>
                  </a:lnTo>
                  <a:lnTo>
                    <a:pt x="5939080" y="299471"/>
                  </a:lnTo>
                  <a:lnTo>
                    <a:pt x="5912660" y="261798"/>
                  </a:lnTo>
                  <a:lnTo>
                    <a:pt x="5883736" y="226121"/>
                  </a:lnTo>
                  <a:lnTo>
                    <a:pt x="5852434" y="192568"/>
                  </a:lnTo>
                  <a:lnTo>
                    <a:pt x="5818881" y="161266"/>
                  </a:lnTo>
                  <a:lnTo>
                    <a:pt x="5783204" y="132342"/>
                  </a:lnTo>
                  <a:lnTo>
                    <a:pt x="5745531" y="105922"/>
                  </a:lnTo>
                  <a:lnTo>
                    <a:pt x="5705989" y="82135"/>
                  </a:lnTo>
                  <a:lnTo>
                    <a:pt x="5664704" y="61106"/>
                  </a:lnTo>
                  <a:lnTo>
                    <a:pt x="5621805" y="42965"/>
                  </a:lnTo>
                  <a:lnTo>
                    <a:pt x="5577417" y="27836"/>
                  </a:lnTo>
                  <a:lnTo>
                    <a:pt x="5531669" y="15848"/>
                  </a:lnTo>
                  <a:lnTo>
                    <a:pt x="5484687" y="7128"/>
                  </a:lnTo>
                  <a:lnTo>
                    <a:pt x="5436599" y="1803"/>
                  </a:lnTo>
                  <a:lnTo>
                    <a:pt x="5387531" y="0"/>
                  </a:lnTo>
                  <a:close/>
                </a:path>
              </a:pathLst>
            </a:custGeom>
            <a:solidFill>
              <a:srgbClr val="FFFFFF">
                <a:alpha val="8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66011" y="2827869"/>
              <a:ext cx="6045200" cy="3945254"/>
            </a:xfrm>
            <a:custGeom>
              <a:avLst/>
              <a:gdLst/>
              <a:ahLst/>
              <a:cxnLst/>
              <a:rect l="l" t="t" r="r" b="b"/>
              <a:pathLst>
                <a:path w="6045200" h="3945254">
                  <a:moveTo>
                    <a:pt x="0" y="657471"/>
                  </a:moveTo>
                  <a:lnTo>
                    <a:pt x="1803" y="608403"/>
                  </a:lnTo>
                  <a:lnTo>
                    <a:pt x="7128" y="560315"/>
                  </a:lnTo>
                  <a:lnTo>
                    <a:pt x="15848" y="513333"/>
                  </a:lnTo>
                  <a:lnTo>
                    <a:pt x="27836" y="467585"/>
                  </a:lnTo>
                  <a:lnTo>
                    <a:pt x="42965" y="423197"/>
                  </a:lnTo>
                  <a:lnTo>
                    <a:pt x="61107" y="380298"/>
                  </a:lnTo>
                  <a:lnTo>
                    <a:pt x="82135" y="339013"/>
                  </a:lnTo>
                  <a:lnTo>
                    <a:pt x="105922" y="299471"/>
                  </a:lnTo>
                  <a:lnTo>
                    <a:pt x="132342" y="261798"/>
                  </a:lnTo>
                  <a:lnTo>
                    <a:pt x="161266" y="226122"/>
                  </a:lnTo>
                  <a:lnTo>
                    <a:pt x="192569" y="192569"/>
                  </a:lnTo>
                  <a:lnTo>
                    <a:pt x="226122" y="161266"/>
                  </a:lnTo>
                  <a:lnTo>
                    <a:pt x="261798" y="132342"/>
                  </a:lnTo>
                  <a:lnTo>
                    <a:pt x="299471" y="105922"/>
                  </a:lnTo>
                  <a:lnTo>
                    <a:pt x="339014" y="82135"/>
                  </a:lnTo>
                  <a:lnTo>
                    <a:pt x="380298" y="61107"/>
                  </a:lnTo>
                  <a:lnTo>
                    <a:pt x="423198" y="42965"/>
                  </a:lnTo>
                  <a:lnTo>
                    <a:pt x="467585" y="27836"/>
                  </a:lnTo>
                  <a:lnTo>
                    <a:pt x="513333" y="15848"/>
                  </a:lnTo>
                  <a:lnTo>
                    <a:pt x="560315" y="7128"/>
                  </a:lnTo>
                  <a:lnTo>
                    <a:pt x="608404" y="1803"/>
                  </a:lnTo>
                  <a:lnTo>
                    <a:pt x="657472" y="0"/>
                  </a:lnTo>
                  <a:lnTo>
                    <a:pt x="5387530" y="0"/>
                  </a:lnTo>
                  <a:lnTo>
                    <a:pt x="5436598" y="1803"/>
                  </a:lnTo>
                  <a:lnTo>
                    <a:pt x="5484687" y="7128"/>
                  </a:lnTo>
                  <a:lnTo>
                    <a:pt x="5531669" y="15848"/>
                  </a:lnTo>
                  <a:lnTo>
                    <a:pt x="5577417" y="27836"/>
                  </a:lnTo>
                  <a:lnTo>
                    <a:pt x="5621804" y="42965"/>
                  </a:lnTo>
                  <a:lnTo>
                    <a:pt x="5664704" y="61107"/>
                  </a:lnTo>
                  <a:lnTo>
                    <a:pt x="5705988" y="82135"/>
                  </a:lnTo>
                  <a:lnTo>
                    <a:pt x="5745531" y="105922"/>
                  </a:lnTo>
                  <a:lnTo>
                    <a:pt x="5783204" y="132342"/>
                  </a:lnTo>
                  <a:lnTo>
                    <a:pt x="5818880" y="161266"/>
                  </a:lnTo>
                  <a:lnTo>
                    <a:pt x="5852433" y="192569"/>
                  </a:lnTo>
                  <a:lnTo>
                    <a:pt x="5883735" y="226122"/>
                  </a:lnTo>
                  <a:lnTo>
                    <a:pt x="5912660" y="261798"/>
                  </a:lnTo>
                  <a:lnTo>
                    <a:pt x="5939079" y="299471"/>
                  </a:lnTo>
                  <a:lnTo>
                    <a:pt x="5962867" y="339013"/>
                  </a:lnTo>
                  <a:lnTo>
                    <a:pt x="5983895" y="380298"/>
                  </a:lnTo>
                  <a:lnTo>
                    <a:pt x="6002037" y="423197"/>
                  </a:lnTo>
                  <a:lnTo>
                    <a:pt x="6017165" y="467585"/>
                  </a:lnTo>
                  <a:lnTo>
                    <a:pt x="6029153" y="513333"/>
                  </a:lnTo>
                  <a:lnTo>
                    <a:pt x="6037873" y="560315"/>
                  </a:lnTo>
                  <a:lnTo>
                    <a:pt x="6043199" y="608403"/>
                  </a:lnTo>
                  <a:lnTo>
                    <a:pt x="6045002" y="657471"/>
                  </a:lnTo>
                  <a:lnTo>
                    <a:pt x="6045002" y="3287279"/>
                  </a:lnTo>
                  <a:lnTo>
                    <a:pt x="6043199" y="3336347"/>
                  </a:lnTo>
                  <a:lnTo>
                    <a:pt x="6037873" y="3384436"/>
                  </a:lnTo>
                  <a:lnTo>
                    <a:pt x="6029153" y="3431418"/>
                  </a:lnTo>
                  <a:lnTo>
                    <a:pt x="6017165" y="3477166"/>
                  </a:lnTo>
                  <a:lnTo>
                    <a:pt x="6002037" y="3521553"/>
                  </a:lnTo>
                  <a:lnTo>
                    <a:pt x="5983895" y="3564453"/>
                  </a:lnTo>
                  <a:lnTo>
                    <a:pt x="5962867" y="3605737"/>
                  </a:lnTo>
                  <a:lnTo>
                    <a:pt x="5939079" y="3645280"/>
                  </a:lnTo>
                  <a:lnTo>
                    <a:pt x="5912660" y="3682953"/>
                  </a:lnTo>
                  <a:lnTo>
                    <a:pt x="5883735" y="3718629"/>
                  </a:lnTo>
                  <a:lnTo>
                    <a:pt x="5852433" y="3752182"/>
                  </a:lnTo>
                  <a:lnTo>
                    <a:pt x="5818880" y="3783485"/>
                  </a:lnTo>
                  <a:lnTo>
                    <a:pt x="5783204" y="3812409"/>
                  </a:lnTo>
                  <a:lnTo>
                    <a:pt x="5745531" y="3838828"/>
                  </a:lnTo>
                  <a:lnTo>
                    <a:pt x="5705988" y="3862616"/>
                  </a:lnTo>
                  <a:lnTo>
                    <a:pt x="5664704" y="3883644"/>
                  </a:lnTo>
                  <a:lnTo>
                    <a:pt x="5621804" y="3901786"/>
                  </a:lnTo>
                  <a:lnTo>
                    <a:pt x="5577417" y="3916914"/>
                  </a:lnTo>
                  <a:lnTo>
                    <a:pt x="5531669" y="3928902"/>
                  </a:lnTo>
                  <a:lnTo>
                    <a:pt x="5484687" y="3937623"/>
                  </a:lnTo>
                  <a:lnTo>
                    <a:pt x="5436598" y="3942948"/>
                  </a:lnTo>
                  <a:lnTo>
                    <a:pt x="5387530" y="3944751"/>
                  </a:lnTo>
                  <a:lnTo>
                    <a:pt x="657472" y="3944751"/>
                  </a:lnTo>
                  <a:lnTo>
                    <a:pt x="608404" y="3942948"/>
                  </a:lnTo>
                  <a:lnTo>
                    <a:pt x="560315" y="3937623"/>
                  </a:lnTo>
                  <a:lnTo>
                    <a:pt x="513333" y="3928902"/>
                  </a:lnTo>
                  <a:lnTo>
                    <a:pt x="467585" y="3916914"/>
                  </a:lnTo>
                  <a:lnTo>
                    <a:pt x="423198" y="3901786"/>
                  </a:lnTo>
                  <a:lnTo>
                    <a:pt x="380298" y="3883644"/>
                  </a:lnTo>
                  <a:lnTo>
                    <a:pt x="339014" y="3862616"/>
                  </a:lnTo>
                  <a:lnTo>
                    <a:pt x="299471" y="3838828"/>
                  </a:lnTo>
                  <a:lnTo>
                    <a:pt x="261798" y="3812409"/>
                  </a:lnTo>
                  <a:lnTo>
                    <a:pt x="226122" y="3783485"/>
                  </a:lnTo>
                  <a:lnTo>
                    <a:pt x="192569" y="3752182"/>
                  </a:lnTo>
                  <a:lnTo>
                    <a:pt x="161266" y="3718629"/>
                  </a:lnTo>
                  <a:lnTo>
                    <a:pt x="132342" y="3682953"/>
                  </a:lnTo>
                  <a:lnTo>
                    <a:pt x="105922" y="3645280"/>
                  </a:lnTo>
                  <a:lnTo>
                    <a:pt x="82135" y="3605737"/>
                  </a:lnTo>
                  <a:lnTo>
                    <a:pt x="61107" y="3564453"/>
                  </a:lnTo>
                  <a:lnTo>
                    <a:pt x="42965" y="3521553"/>
                  </a:lnTo>
                  <a:lnTo>
                    <a:pt x="27836" y="3477166"/>
                  </a:lnTo>
                  <a:lnTo>
                    <a:pt x="15848" y="3431418"/>
                  </a:lnTo>
                  <a:lnTo>
                    <a:pt x="7128" y="3384436"/>
                  </a:lnTo>
                  <a:lnTo>
                    <a:pt x="1803" y="3336347"/>
                  </a:lnTo>
                  <a:lnTo>
                    <a:pt x="0" y="3287279"/>
                  </a:lnTo>
                  <a:lnTo>
                    <a:pt x="0" y="657471"/>
                  </a:lnTo>
                  <a:close/>
                </a:path>
              </a:pathLst>
            </a:custGeom>
            <a:ln w="952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288386" y="2979413"/>
            <a:ext cx="43275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Point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tools: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Calibri"/>
              <a:cs typeface="Calibri"/>
            </a:endParaRPr>
          </a:p>
          <a:p>
            <a:pPr marL="469900" marR="5080" indent="-457200">
              <a:lnSpc>
                <a:spcPct val="100699"/>
              </a:lnSpc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400" b="1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end to end </a:t>
            </a:r>
            <a:r>
              <a:rPr sz="2400" spc="-5" dirty="0">
                <a:latin typeface="Calibri"/>
                <a:cs typeface="Calibri"/>
              </a:rPr>
              <a:t>situational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Awareness across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technologies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"/>
            </a:pPr>
            <a:endParaRPr sz="23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400" b="1" dirty="0">
                <a:latin typeface="Calibri"/>
                <a:cs typeface="Calibri"/>
              </a:rPr>
              <a:t>High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ownership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88386" y="5532113"/>
            <a:ext cx="3947795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5080" indent="-457200">
              <a:lnSpc>
                <a:spcPct val="100699"/>
              </a:lnSpc>
              <a:spcBef>
                <a:spcPts val="80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400" b="1" dirty="0">
                <a:latin typeface="Calibri"/>
                <a:cs typeface="Calibri"/>
              </a:rPr>
              <a:t>Slower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resolution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Incident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Response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3083" y="5685906"/>
            <a:ext cx="1533697" cy="114715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117841" y="5920582"/>
            <a:ext cx="86169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ro</a:t>
            </a:r>
            <a:r>
              <a:rPr sz="2800" dirty="0">
                <a:latin typeface="Calibri"/>
                <a:cs typeface="Calibri"/>
              </a:rPr>
              <a:t>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4246" y="92965"/>
            <a:ext cx="14036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 </a:t>
            </a:r>
            <a:r>
              <a:rPr dirty="0"/>
              <a:t>is needed is a </a:t>
            </a:r>
            <a:r>
              <a:rPr spc="-5" dirty="0"/>
              <a:t>single method</a:t>
            </a:r>
            <a:r>
              <a:rPr dirty="0"/>
              <a:t> to </a:t>
            </a:r>
            <a:r>
              <a:rPr spc="-5" dirty="0"/>
              <a:t>access</a:t>
            </a:r>
            <a:r>
              <a:rPr dirty="0"/>
              <a:t> IT</a:t>
            </a:r>
            <a:r>
              <a:rPr spc="-5" dirty="0"/>
              <a:t> information.</a:t>
            </a:r>
            <a:r>
              <a:rPr dirty="0"/>
              <a:t> . 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3083" y="1429789"/>
            <a:ext cx="12448540" cy="6596380"/>
            <a:chOff x="773083" y="1429789"/>
            <a:chExt cx="12448540" cy="6596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737" y="1429789"/>
              <a:ext cx="10224654" cy="65961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782" y="1462279"/>
              <a:ext cx="10108210" cy="64787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800" y="1496291"/>
              <a:ext cx="1109748" cy="11097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84753" y="1558474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471444" y="0"/>
                  </a:moveTo>
                  <a:lnTo>
                    <a:pt x="423241" y="2433"/>
                  </a:lnTo>
                  <a:lnTo>
                    <a:pt x="376431" y="9576"/>
                  </a:lnTo>
                  <a:lnTo>
                    <a:pt x="331250" y="21192"/>
                  </a:lnTo>
                  <a:lnTo>
                    <a:pt x="287936" y="37044"/>
                  </a:lnTo>
                  <a:lnTo>
                    <a:pt x="246725" y="56894"/>
                  </a:lnTo>
                  <a:lnTo>
                    <a:pt x="207854" y="80506"/>
                  </a:lnTo>
                  <a:lnTo>
                    <a:pt x="171561" y="107642"/>
                  </a:lnTo>
                  <a:lnTo>
                    <a:pt x="138082" y="138066"/>
                  </a:lnTo>
                  <a:lnTo>
                    <a:pt x="107654" y="171542"/>
                  </a:lnTo>
                  <a:lnTo>
                    <a:pt x="80514" y="207831"/>
                  </a:lnTo>
                  <a:lnTo>
                    <a:pt x="56900" y="246697"/>
                  </a:lnTo>
                  <a:lnTo>
                    <a:pt x="37048" y="287903"/>
                  </a:lnTo>
                  <a:lnTo>
                    <a:pt x="21195" y="331212"/>
                  </a:lnTo>
                  <a:lnTo>
                    <a:pt x="9578" y="376388"/>
                  </a:lnTo>
                  <a:lnTo>
                    <a:pt x="2433" y="423192"/>
                  </a:lnTo>
                  <a:lnTo>
                    <a:pt x="0" y="471389"/>
                  </a:lnTo>
                  <a:lnTo>
                    <a:pt x="2433" y="519586"/>
                  </a:lnTo>
                  <a:lnTo>
                    <a:pt x="9578" y="566391"/>
                  </a:lnTo>
                  <a:lnTo>
                    <a:pt x="21195" y="611567"/>
                  </a:lnTo>
                  <a:lnTo>
                    <a:pt x="37048" y="654876"/>
                  </a:lnTo>
                  <a:lnTo>
                    <a:pt x="56900" y="696082"/>
                  </a:lnTo>
                  <a:lnTo>
                    <a:pt x="80514" y="734949"/>
                  </a:lnTo>
                  <a:lnTo>
                    <a:pt x="107654" y="771238"/>
                  </a:lnTo>
                  <a:lnTo>
                    <a:pt x="138082" y="804713"/>
                  </a:lnTo>
                  <a:lnTo>
                    <a:pt x="171561" y="835138"/>
                  </a:lnTo>
                  <a:lnTo>
                    <a:pt x="207854" y="862274"/>
                  </a:lnTo>
                  <a:lnTo>
                    <a:pt x="246725" y="885886"/>
                  </a:lnTo>
                  <a:lnTo>
                    <a:pt x="287936" y="905736"/>
                  </a:lnTo>
                  <a:lnTo>
                    <a:pt x="331250" y="921587"/>
                  </a:lnTo>
                  <a:lnTo>
                    <a:pt x="376431" y="933203"/>
                  </a:lnTo>
                  <a:lnTo>
                    <a:pt x="423241" y="940346"/>
                  </a:lnTo>
                  <a:lnTo>
                    <a:pt x="471444" y="942780"/>
                  </a:lnTo>
                  <a:lnTo>
                    <a:pt x="519646" y="940346"/>
                  </a:lnTo>
                  <a:lnTo>
                    <a:pt x="566456" y="933203"/>
                  </a:lnTo>
                  <a:lnTo>
                    <a:pt x="611636" y="921587"/>
                  </a:lnTo>
                  <a:lnTo>
                    <a:pt x="654951" y="905736"/>
                  </a:lnTo>
                  <a:lnTo>
                    <a:pt x="696161" y="885886"/>
                  </a:lnTo>
                  <a:lnTo>
                    <a:pt x="735032" y="862274"/>
                  </a:lnTo>
                  <a:lnTo>
                    <a:pt x="771325" y="835138"/>
                  </a:lnTo>
                  <a:lnTo>
                    <a:pt x="804804" y="804713"/>
                  </a:lnTo>
                  <a:lnTo>
                    <a:pt x="835232" y="771238"/>
                  </a:lnTo>
                  <a:lnTo>
                    <a:pt x="862372" y="734949"/>
                  </a:lnTo>
                  <a:lnTo>
                    <a:pt x="885986" y="696082"/>
                  </a:lnTo>
                  <a:lnTo>
                    <a:pt x="905838" y="654876"/>
                  </a:lnTo>
                  <a:lnTo>
                    <a:pt x="921692" y="611567"/>
                  </a:lnTo>
                  <a:lnTo>
                    <a:pt x="933309" y="566391"/>
                  </a:lnTo>
                  <a:lnTo>
                    <a:pt x="940453" y="519586"/>
                  </a:lnTo>
                  <a:lnTo>
                    <a:pt x="942887" y="471389"/>
                  </a:lnTo>
                  <a:lnTo>
                    <a:pt x="940453" y="423192"/>
                  </a:lnTo>
                  <a:lnTo>
                    <a:pt x="933309" y="376388"/>
                  </a:lnTo>
                  <a:lnTo>
                    <a:pt x="921692" y="331212"/>
                  </a:lnTo>
                  <a:lnTo>
                    <a:pt x="905838" y="287903"/>
                  </a:lnTo>
                  <a:lnTo>
                    <a:pt x="885986" y="246697"/>
                  </a:lnTo>
                  <a:lnTo>
                    <a:pt x="862372" y="207831"/>
                  </a:lnTo>
                  <a:lnTo>
                    <a:pt x="835232" y="171542"/>
                  </a:lnTo>
                  <a:lnTo>
                    <a:pt x="804804" y="138066"/>
                  </a:lnTo>
                  <a:lnTo>
                    <a:pt x="771325" y="107642"/>
                  </a:lnTo>
                  <a:lnTo>
                    <a:pt x="735032" y="80506"/>
                  </a:lnTo>
                  <a:lnTo>
                    <a:pt x="696161" y="56894"/>
                  </a:lnTo>
                  <a:lnTo>
                    <a:pt x="654951" y="37044"/>
                  </a:lnTo>
                  <a:lnTo>
                    <a:pt x="611636" y="21192"/>
                  </a:lnTo>
                  <a:lnTo>
                    <a:pt x="566456" y="9576"/>
                  </a:lnTo>
                  <a:lnTo>
                    <a:pt x="519646" y="2433"/>
                  </a:lnTo>
                  <a:lnTo>
                    <a:pt x="471444" y="0"/>
                  </a:lnTo>
                  <a:close/>
                </a:path>
              </a:pathLst>
            </a:custGeom>
            <a:solidFill>
              <a:srgbClr val="FF26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4753" y="1558474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0" y="471389"/>
                  </a:moveTo>
                  <a:lnTo>
                    <a:pt x="2434" y="423192"/>
                  </a:lnTo>
                  <a:lnTo>
                    <a:pt x="9578" y="376388"/>
                  </a:lnTo>
                  <a:lnTo>
                    <a:pt x="21195" y="331212"/>
                  </a:lnTo>
                  <a:lnTo>
                    <a:pt x="37048" y="287903"/>
                  </a:lnTo>
                  <a:lnTo>
                    <a:pt x="56900" y="246697"/>
                  </a:lnTo>
                  <a:lnTo>
                    <a:pt x="80515" y="207831"/>
                  </a:lnTo>
                  <a:lnTo>
                    <a:pt x="107654" y="171542"/>
                  </a:lnTo>
                  <a:lnTo>
                    <a:pt x="138082" y="138066"/>
                  </a:lnTo>
                  <a:lnTo>
                    <a:pt x="171561" y="107642"/>
                  </a:lnTo>
                  <a:lnTo>
                    <a:pt x="207855" y="80505"/>
                  </a:lnTo>
                  <a:lnTo>
                    <a:pt x="246725" y="56894"/>
                  </a:lnTo>
                  <a:lnTo>
                    <a:pt x="287936" y="37044"/>
                  </a:lnTo>
                  <a:lnTo>
                    <a:pt x="331250" y="21192"/>
                  </a:lnTo>
                  <a:lnTo>
                    <a:pt x="376431" y="9576"/>
                  </a:lnTo>
                  <a:lnTo>
                    <a:pt x="423241" y="2433"/>
                  </a:lnTo>
                  <a:lnTo>
                    <a:pt x="471444" y="0"/>
                  </a:lnTo>
                  <a:lnTo>
                    <a:pt x="519646" y="2433"/>
                  </a:lnTo>
                  <a:lnTo>
                    <a:pt x="566456" y="9576"/>
                  </a:lnTo>
                  <a:lnTo>
                    <a:pt x="611636" y="21192"/>
                  </a:lnTo>
                  <a:lnTo>
                    <a:pt x="654951" y="37044"/>
                  </a:lnTo>
                  <a:lnTo>
                    <a:pt x="696162" y="56894"/>
                  </a:lnTo>
                  <a:lnTo>
                    <a:pt x="735032" y="80505"/>
                  </a:lnTo>
                  <a:lnTo>
                    <a:pt x="771326" y="107642"/>
                  </a:lnTo>
                  <a:lnTo>
                    <a:pt x="804805" y="138066"/>
                  </a:lnTo>
                  <a:lnTo>
                    <a:pt x="835232" y="171542"/>
                  </a:lnTo>
                  <a:lnTo>
                    <a:pt x="862372" y="207831"/>
                  </a:lnTo>
                  <a:lnTo>
                    <a:pt x="885987" y="246697"/>
                  </a:lnTo>
                  <a:lnTo>
                    <a:pt x="905839" y="287903"/>
                  </a:lnTo>
                  <a:lnTo>
                    <a:pt x="921692" y="331212"/>
                  </a:lnTo>
                  <a:lnTo>
                    <a:pt x="933309" y="376388"/>
                  </a:lnTo>
                  <a:lnTo>
                    <a:pt x="940454" y="423192"/>
                  </a:lnTo>
                  <a:lnTo>
                    <a:pt x="942888" y="471389"/>
                  </a:lnTo>
                  <a:lnTo>
                    <a:pt x="940454" y="519586"/>
                  </a:lnTo>
                  <a:lnTo>
                    <a:pt x="933309" y="566391"/>
                  </a:lnTo>
                  <a:lnTo>
                    <a:pt x="921692" y="611566"/>
                  </a:lnTo>
                  <a:lnTo>
                    <a:pt x="905839" y="654875"/>
                  </a:lnTo>
                  <a:lnTo>
                    <a:pt x="885987" y="696082"/>
                  </a:lnTo>
                  <a:lnTo>
                    <a:pt x="862372" y="734948"/>
                  </a:lnTo>
                  <a:lnTo>
                    <a:pt x="835232" y="771237"/>
                  </a:lnTo>
                  <a:lnTo>
                    <a:pt x="804805" y="804712"/>
                  </a:lnTo>
                  <a:lnTo>
                    <a:pt x="771326" y="835137"/>
                  </a:lnTo>
                  <a:lnTo>
                    <a:pt x="735032" y="862273"/>
                  </a:lnTo>
                  <a:lnTo>
                    <a:pt x="696162" y="885885"/>
                  </a:lnTo>
                  <a:lnTo>
                    <a:pt x="654951" y="905735"/>
                  </a:lnTo>
                  <a:lnTo>
                    <a:pt x="611636" y="921586"/>
                  </a:lnTo>
                  <a:lnTo>
                    <a:pt x="566456" y="933202"/>
                  </a:lnTo>
                  <a:lnTo>
                    <a:pt x="519646" y="940345"/>
                  </a:lnTo>
                  <a:lnTo>
                    <a:pt x="471444" y="942779"/>
                  </a:lnTo>
                  <a:lnTo>
                    <a:pt x="423241" y="940345"/>
                  </a:lnTo>
                  <a:lnTo>
                    <a:pt x="376431" y="933202"/>
                  </a:lnTo>
                  <a:lnTo>
                    <a:pt x="331250" y="921586"/>
                  </a:lnTo>
                  <a:lnTo>
                    <a:pt x="287936" y="905735"/>
                  </a:lnTo>
                  <a:lnTo>
                    <a:pt x="246725" y="885885"/>
                  </a:lnTo>
                  <a:lnTo>
                    <a:pt x="207855" y="862273"/>
                  </a:lnTo>
                  <a:lnTo>
                    <a:pt x="171561" y="835137"/>
                  </a:lnTo>
                  <a:lnTo>
                    <a:pt x="138082" y="804712"/>
                  </a:lnTo>
                  <a:lnTo>
                    <a:pt x="107654" y="771237"/>
                  </a:lnTo>
                  <a:lnTo>
                    <a:pt x="80515" y="734948"/>
                  </a:lnTo>
                  <a:lnTo>
                    <a:pt x="56900" y="696082"/>
                  </a:lnTo>
                  <a:lnTo>
                    <a:pt x="37048" y="654875"/>
                  </a:lnTo>
                  <a:lnTo>
                    <a:pt x="21195" y="611566"/>
                  </a:lnTo>
                  <a:lnTo>
                    <a:pt x="9578" y="566391"/>
                  </a:lnTo>
                  <a:lnTo>
                    <a:pt x="2434" y="519586"/>
                  </a:lnTo>
                  <a:lnTo>
                    <a:pt x="0" y="471389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2149" y="2593571"/>
              <a:ext cx="3208712" cy="10349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67048" y="2655176"/>
              <a:ext cx="3040380" cy="866140"/>
            </a:xfrm>
            <a:custGeom>
              <a:avLst/>
              <a:gdLst/>
              <a:ahLst/>
              <a:cxnLst/>
              <a:rect l="l" t="t" r="r" b="b"/>
              <a:pathLst>
                <a:path w="3040379" h="866139">
                  <a:moveTo>
                    <a:pt x="2896022" y="0"/>
                  </a:moveTo>
                  <a:lnTo>
                    <a:pt x="144305" y="0"/>
                  </a:lnTo>
                  <a:lnTo>
                    <a:pt x="98693" y="7356"/>
                  </a:lnTo>
                  <a:lnTo>
                    <a:pt x="59080" y="27842"/>
                  </a:lnTo>
                  <a:lnTo>
                    <a:pt x="27842" y="59080"/>
                  </a:lnTo>
                  <a:lnTo>
                    <a:pt x="7356" y="98694"/>
                  </a:lnTo>
                  <a:lnTo>
                    <a:pt x="0" y="144306"/>
                  </a:lnTo>
                  <a:lnTo>
                    <a:pt x="0" y="721512"/>
                  </a:lnTo>
                  <a:lnTo>
                    <a:pt x="7356" y="767123"/>
                  </a:lnTo>
                  <a:lnTo>
                    <a:pt x="27842" y="806737"/>
                  </a:lnTo>
                  <a:lnTo>
                    <a:pt x="59080" y="837974"/>
                  </a:lnTo>
                  <a:lnTo>
                    <a:pt x="98693" y="858460"/>
                  </a:lnTo>
                  <a:lnTo>
                    <a:pt x="144305" y="865817"/>
                  </a:lnTo>
                  <a:lnTo>
                    <a:pt x="2896022" y="865817"/>
                  </a:lnTo>
                  <a:lnTo>
                    <a:pt x="2941634" y="858460"/>
                  </a:lnTo>
                  <a:lnTo>
                    <a:pt x="2981248" y="837974"/>
                  </a:lnTo>
                  <a:lnTo>
                    <a:pt x="3012486" y="806737"/>
                  </a:lnTo>
                  <a:lnTo>
                    <a:pt x="3032972" y="767123"/>
                  </a:lnTo>
                  <a:lnTo>
                    <a:pt x="3040329" y="721512"/>
                  </a:lnTo>
                  <a:lnTo>
                    <a:pt x="3040329" y="144306"/>
                  </a:lnTo>
                  <a:lnTo>
                    <a:pt x="3032972" y="98694"/>
                  </a:lnTo>
                  <a:lnTo>
                    <a:pt x="3012486" y="59080"/>
                  </a:lnTo>
                  <a:lnTo>
                    <a:pt x="2981248" y="27842"/>
                  </a:lnTo>
                  <a:lnTo>
                    <a:pt x="2941634" y="7356"/>
                  </a:lnTo>
                  <a:lnTo>
                    <a:pt x="2896022" y="0"/>
                  </a:lnTo>
                  <a:close/>
                </a:path>
              </a:pathLst>
            </a:custGeom>
            <a:solidFill>
              <a:srgbClr val="0433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67047" y="2655176"/>
              <a:ext cx="3040380" cy="866140"/>
            </a:xfrm>
            <a:custGeom>
              <a:avLst/>
              <a:gdLst/>
              <a:ahLst/>
              <a:cxnLst/>
              <a:rect l="l" t="t" r="r" b="b"/>
              <a:pathLst>
                <a:path w="3040379" h="866139">
                  <a:moveTo>
                    <a:pt x="0" y="144305"/>
                  </a:moveTo>
                  <a:lnTo>
                    <a:pt x="7356" y="98694"/>
                  </a:lnTo>
                  <a:lnTo>
                    <a:pt x="27842" y="59080"/>
                  </a:lnTo>
                  <a:lnTo>
                    <a:pt x="59080" y="27842"/>
                  </a:lnTo>
                  <a:lnTo>
                    <a:pt x="98693" y="7356"/>
                  </a:lnTo>
                  <a:lnTo>
                    <a:pt x="144305" y="0"/>
                  </a:lnTo>
                  <a:lnTo>
                    <a:pt x="2896022" y="0"/>
                  </a:lnTo>
                  <a:lnTo>
                    <a:pt x="2941634" y="7356"/>
                  </a:lnTo>
                  <a:lnTo>
                    <a:pt x="2981248" y="27842"/>
                  </a:lnTo>
                  <a:lnTo>
                    <a:pt x="3012486" y="59080"/>
                  </a:lnTo>
                  <a:lnTo>
                    <a:pt x="3032971" y="98694"/>
                  </a:lnTo>
                  <a:lnTo>
                    <a:pt x="3040328" y="144305"/>
                  </a:lnTo>
                  <a:lnTo>
                    <a:pt x="3040328" y="721511"/>
                  </a:lnTo>
                  <a:lnTo>
                    <a:pt x="3032971" y="767123"/>
                  </a:lnTo>
                  <a:lnTo>
                    <a:pt x="3012486" y="806736"/>
                  </a:lnTo>
                  <a:lnTo>
                    <a:pt x="2981248" y="837974"/>
                  </a:lnTo>
                  <a:lnTo>
                    <a:pt x="2941634" y="858460"/>
                  </a:lnTo>
                  <a:lnTo>
                    <a:pt x="2896022" y="865817"/>
                  </a:lnTo>
                  <a:lnTo>
                    <a:pt x="144305" y="865817"/>
                  </a:lnTo>
                  <a:lnTo>
                    <a:pt x="98693" y="858460"/>
                  </a:lnTo>
                  <a:lnTo>
                    <a:pt x="59080" y="837974"/>
                  </a:lnTo>
                  <a:lnTo>
                    <a:pt x="27842" y="806736"/>
                  </a:lnTo>
                  <a:lnTo>
                    <a:pt x="7356" y="767123"/>
                  </a:lnTo>
                  <a:lnTo>
                    <a:pt x="0" y="721511"/>
                  </a:lnTo>
                  <a:lnTo>
                    <a:pt x="0" y="144305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7039" y="5665124"/>
              <a:ext cx="1080654" cy="12510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691495" y="5726208"/>
              <a:ext cx="911860" cy="1085215"/>
            </a:xfrm>
            <a:custGeom>
              <a:avLst/>
              <a:gdLst/>
              <a:ahLst/>
              <a:cxnLst/>
              <a:rect l="l" t="t" r="r" b="b"/>
              <a:pathLst>
                <a:path w="911859" h="1085215">
                  <a:moveTo>
                    <a:pt x="759819" y="0"/>
                  </a:moveTo>
                  <a:lnTo>
                    <a:pt x="151968" y="0"/>
                  </a:lnTo>
                  <a:lnTo>
                    <a:pt x="103934" y="7747"/>
                  </a:lnTo>
                  <a:lnTo>
                    <a:pt x="62217" y="29320"/>
                  </a:lnTo>
                  <a:lnTo>
                    <a:pt x="29321" y="62217"/>
                  </a:lnTo>
                  <a:lnTo>
                    <a:pt x="7747" y="103933"/>
                  </a:lnTo>
                  <a:lnTo>
                    <a:pt x="0" y="151966"/>
                  </a:lnTo>
                  <a:lnTo>
                    <a:pt x="0" y="932925"/>
                  </a:lnTo>
                  <a:lnTo>
                    <a:pt x="7747" y="980959"/>
                  </a:lnTo>
                  <a:lnTo>
                    <a:pt x="29321" y="1022675"/>
                  </a:lnTo>
                  <a:lnTo>
                    <a:pt x="62217" y="1055572"/>
                  </a:lnTo>
                  <a:lnTo>
                    <a:pt x="103934" y="1077146"/>
                  </a:lnTo>
                  <a:lnTo>
                    <a:pt x="151968" y="1084893"/>
                  </a:lnTo>
                  <a:lnTo>
                    <a:pt x="759819" y="1084893"/>
                  </a:lnTo>
                  <a:lnTo>
                    <a:pt x="807852" y="1077146"/>
                  </a:lnTo>
                  <a:lnTo>
                    <a:pt x="849569" y="1055572"/>
                  </a:lnTo>
                  <a:lnTo>
                    <a:pt x="882466" y="1022675"/>
                  </a:lnTo>
                  <a:lnTo>
                    <a:pt x="904040" y="980959"/>
                  </a:lnTo>
                  <a:lnTo>
                    <a:pt x="911787" y="932925"/>
                  </a:lnTo>
                  <a:lnTo>
                    <a:pt x="911787" y="151966"/>
                  </a:lnTo>
                  <a:lnTo>
                    <a:pt x="904040" y="103933"/>
                  </a:lnTo>
                  <a:lnTo>
                    <a:pt x="882466" y="62217"/>
                  </a:lnTo>
                  <a:lnTo>
                    <a:pt x="849569" y="29320"/>
                  </a:lnTo>
                  <a:lnTo>
                    <a:pt x="807852" y="7747"/>
                  </a:lnTo>
                  <a:lnTo>
                    <a:pt x="759819" y="0"/>
                  </a:lnTo>
                  <a:close/>
                </a:path>
              </a:pathLst>
            </a:custGeom>
            <a:solidFill>
              <a:srgbClr val="FFDB99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91495" y="5726209"/>
              <a:ext cx="911860" cy="1085215"/>
            </a:xfrm>
            <a:custGeom>
              <a:avLst/>
              <a:gdLst/>
              <a:ahLst/>
              <a:cxnLst/>
              <a:rect l="l" t="t" r="r" b="b"/>
              <a:pathLst>
                <a:path w="911859" h="1085215">
                  <a:moveTo>
                    <a:pt x="0" y="151967"/>
                  </a:moveTo>
                  <a:lnTo>
                    <a:pt x="7747" y="103934"/>
                  </a:lnTo>
                  <a:lnTo>
                    <a:pt x="29321" y="62217"/>
                  </a:lnTo>
                  <a:lnTo>
                    <a:pt x="62217" y="29321"/>
                  </a:lnTo>
                  <a:lnTo>
                    <a:pt x="103934" y="7747"/>
                  </a:lnTo>
                  <a:lnTo>
                    <a:pt x="151968" y="0"/>
                  </a:lnTo>
                  <a:lnTo>
                    <a:pt x="759819" y="0"/>
                  </a:lnTo>
                  <a:lnTo>
                    <a:pt x="807853" y="7747"/>
                  </a:lnTo>
                  <a:lnTo>
                    <a:pt x="849569" y="29321"/>
                  </a:lnTo>
                  <a:lnTo>
                    <a:pt x="882466" y="62217"/>
                  </a:lnTo>
                  <a:lnTo>
                    <a:pt x="904040" y="103934"/>
                  </a:lnTo>
                  <a:lnTo>
                    <a:pt x="911787" y="151967"/>
                  </a:lnTo>
                  <a:lnTo>
                    <a:pt x="911787" y="932925"/>
                  </a:lnTo>
                  <a:lnTo>
                    <a:pt x="904040" y="980959"/>
                  </a:lnTo>
                  <a:lnTo>
                    <a:pt x="882466" y="1022676"/>
                  </a:lnTo>
                  <a:lnTo>
                    <a:pt x="849569" y="1055572"/>
                  </a:lnTo>
                  <a:lnTo>
                    <a:pt x="807853" y="1077146"/>
                  </a:lnTo>
                  <a:lnTo>
                    <a:pt x="759819" y="1084893"/>
                  </a:lnTo>
                  <a:lnTo>
                    <a:pt x="151968" y="1084893"/>
                  </a:lnTo>
                  <a:lnTo>
                    <a:pt x="103934" y="1077146"/>
                  </a:lnTo>
                  <a:lnTo>
                    <a:pt x="62217" y="1055572"/>
                  </a:lnTo>
                  <a:lnTo>
                    <a:pt x="29321" y="1022676"/>
                  </a:lnTo>
                  <a:lnTo>
                    <a:pt x="7747" y="980959"/>
                  </a:lnTo>
                  <a:lnTo>
                    <a:pt x="0" y="932925"/>
                  </a:lnTo>
                  <a:lnTo>
                    <a:pt x="0" y="151967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3886" y="4538748"/>
              <a:ext cx="2194560" cy="21488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46455" y="4598457"/>
              <a:ext cx="2028189" cy="1981835"/>
            </a:xfrm>
            <a:custGeom>
              <a:avLst/>
              <a:gdLst/>
              <a:ahLst/>
              <a:cxnLst/>
              <a:rect l="l" t="t" r="r" b="b"/>
              <a:pathLst>
                <a:path w="2028190" h="1981834">
                  <a:moveTo>
                    <a:pt x="1013928" y="0"/>
                  </a:moveTo>
                  <a:lnTo>
                    <a:pt x="964802" y="1142"/>
                  </a:lnTo>
                  <a:lnTo>
                    <a:pt x="916280" y="4535"/>
                  </a:lnTo>
                  <a:lnTo>
                    <a:pt x="868414" y="10128"/>
                  </a:lnTo>
                  <a:lnTo>
                    <a:pt x="821258" y="17867"/>
                  </a:lnTo>
                  <a:lnTo>
                    <a:pt x="774865" y="27701"/>
                  </a:lnTo>
                  <a:lnTo>
                    <a:pt x="729287" y="39578"/>
                  </a:lnTo>
                  <a:lnTo>
                    <a:pt x="684579" y="53446"/>
                  </a:lnTo>
                  <a:lnTo>
                    <a:pt x="640792" y="69253"/>
                  </a:lnTo>
                  <a:lnTo>
                    <a:pt x="597981" y="86948"/>
                  </a:lnTo>
                  <a:lnTo>
                    <a:pt x="556198" y="106478"/>
                  </a:lnTo>
                  <a:lnTo>
                    <a:pt x="515497" y="127792"/>
                  </a:lnTo>
                  <a:lnTo>
                    <a:pt x="475930" y="150837"/>
                  </a:lnTo>
                  <a:lnTo>
                    <a:pt x="437550" y="175562"/>
                  </a:lnTo>
                  <a:lnTo>
                    <a:pt x="400412" y="201915"/>
                  </a:lnTo>
                  <a:lnTo>
                    <a:pt x="364567" y="229844"/>
                  </a:lnTo>
                  <a:lnTo>
                    <a:pt x="330070" y="259297"/>
                  </a:lnTo>
                  <a:lnTo>
                    <a:pt x="296972" y="290222"/>
                  </a:lnTo>
                  <a:lnTo>
                    <a:pt x="265328" y="322567"/>
                  </a:lnTo>
                  <a:lnTo>
                    <a:pt x="235190" y="356280"/>
                  </a:lnTo>
                  <a:lnTo>
                    <a:pt x="206612" y="391310"/>
                  </a:lnTo>
                  <a:lnTo>
                    <a:pt x="179646" y="427604"/>
                  </a:lnTo>
                  <a:lnTo>
                    <a:pt x="154346" y="465111"/>
                  </a:lnTo>
                  <a:lnTo>
                    <a:pt x="130764" y="503779"/>
                  </a:lnTo>
                  <a:lnTo>
                    <a:pt x="108955" y="543555"/>
                  </a:lnTo>
                  <a:lnTo>
                    <a:pt x="88970" y="584388"/>
                  </a:lnTo>
                  <a:lnTo>
                    <a:pt x="70864" y="626226"/>
                  </a:lnTo>
                  <a:lnTo>
                    <a:pt x="54689" y="669017"/>
                  </a:lnTo>
                  <a:lnTo>
                    <a:pt x="40498" y="712710"/>
                  </a:lnTo>
                  <a:lnTo>
                    <a:pt x="28345" y="757251"/>
                  </a:lnTo>
                  <a:lnTo>
                    <a:pt x="18282" y="802590"/>
                  </a:lnTo>
                  <a:lnTo>
                    <a:pt x="10363" y="848674"/>
                  </a:lnTo>
                  <a:lnTo>
                    <a:pt x="4641" y="895452"/>
                  </a:lnTo>
                  <a:lnTo>
                    <a:pt x="1169" y="942871"/>
                  </a:lnTo>
                  <a:lnTo>
                    <a:pt x="0" y="990880"/>
                  </a:lnTo>
                  <a:lnTo>
                    <a:pt x="1169" y="1038889"/>
                  </a:lnTo>
                  <a:lnTo>
                    <a:pt x="4641" y="1086309"/>
                  </a:lnTo>
                  <a:lnTo>
                    <a:pt x="10363" y="1133086"/>
                  </a:lnTo>
                  <a:lnTo>
                    <a:pt x="18282" y="1179171"/>
                  </a:lnTo>
                  <a:lnTo>
                    <a:pt x="28345" y="1224509"/>
                  </a:lnTo>
                  <a:lnTo>
                    <a:pt x="40498" y="1269051"/>
                  </a:lnTo>
                  <a:lnTo>
                    <a:pt x="54689" y="1312743"/>
                  </a:lnTo>
                  <a:lnTo>
                    <a:pt x="70864" y="1355534"/>
                  </a:lnTo>
                  <a:lnTo>
                    <a:pt x="88970" y="1397372"/>
                  </a:lnTo>
                  <a:lnTo>
                    <a:pt x="108955" y="1438205"/>
                  </a:lnTo>
                  <a:lnTo>
                    <a:pt x="130764" y="1477982"/>
                  </a:lnTo>
                  <a:lnTo>
                    <a:pt x="154346" y="1516649"/>
                  </a:lnTo>
                  <a:lnTo>
                    <a:pt x="179646" y="1554156"/>
                  </a:lnTo>
                  <a:lnTo>
                    <a:pt x="206612" y="1590450"/>
                  </a:lnTo>
                  <a:lnTo>
                    <a:pt x="235190" y="1625480"/>
                  </a:lnTo>
                  <a:lnTo>
                    <a:pt x="265328" y="1659193"/>
                  </a:lnTo>
                  <a:lnTo>
                    <a:pt x="296972" y="1691539"/>
                  </a:lnTo>
                  <a:lnTo>
                    <a:pt x="330070" y="1722463"/>
                  </a:lnTo>
                  <a:lnTo>
                    <a:pt x="364567" y="1751916"/>
                  </a:lnTo>
                  <a:lnTo>
                    <a:pt x="400412" y="1779845"/>
                  </a:lnTo>
                  <a:lnTo>
                    <a:pt x="437550" y="1806198"/>
                  </a:lnTo>
                  <a:lnTo>
                    <a:pt x="475930" y="1830923"/>
                  </a:lnTo>
                  <a:lnTo>
                    <a:pt x="515497" y="1853968"/>
                  </a:lnTo>
                  <a:lnTo>
                    <a:pt x="556198" y="1875282"/>
                  </a:lnTo>
                  <a:lnTo>
                    <a:pt x="597981" y="1894812"/>
                  </a:lnTo>
                  <a:lnTo>
                    <a:pt x="640792" y="1912507"/>
                  </a:lnTo>
                  <a:lnTo>
                    <a:pt x="684579" y="1928315"/>
                  </a:lnTo>
                  <a:lnTo>
                    <a:pt x="729287" y="1942183"/>
                  </a:lnTo>
                  <a:lnTo>
                    <a:pt x="774865" y="1954060"/>
                  </a:lnTo>
                  <a:lnTo>
                    <a:pt x="821258" y="1963894"/>
                  </a:lnTo>
                  <a:lnTo>
                    <a:pt x="868414" y="1971633"/>
                  </a:lnTo>
                  <a:lnTo>
                    <a:pt x="916280" y="1977225"/>
                  </a:lnTo>
                  <a:lnTo>
                    <a:pt x="964802" y="1980618"/>
                  </a:lnTo>
                  <a:lnTo>
                    <a:pt x="1013928" y="1981761"/>
                  </a:lnTo>
                  <a:lnTo>
                    <a:pt x="1063054" y="1980618"/>
                  </a:lnTo>
                  <a:lnTo>
                    <a:pt x="1111576" y="1977225"/>
                  </a:lnTo>
                  <a:lnTo>
                    <a:pt x="1159442" y="1971633"/>
                  </a:lnTo>
                  <a:lnTo>
                    <a:pt x="1206599" y="1963894"/>
                  </a:lnTo>
                  <a:lnTo>
                    <a:pt x="1252992" y="1954060"/>
                  </a:lnTo>
                  <a:lnTo>
                    <a:pt x="1298570" y="1942183"/>
                  </a:lnTo>
                  <a:lnTo>
                    <a:pt x="1343278" y="1928315"/>
                  </a:lnTo>
                  <a:lnTo>
                    <a:pt x="1387065" y="1912507"/>
                  </a:lnTo>
                  <a:lnTo>
                    <a:pt x="1429876" y="1894812"/>
                  </a:lnTo>
                  <a:lnTo>
                    <a:pt x="1471659" y="1875282"/>
                  </a:lnTo>
                  <a:lnTo>
                    <a:pt x="1512361" y="1853968"/>
                  </a:lnTo>
                  <a:lnTo>
                    <a:pt x="1551928" y="1830923"/>
                  </a:lnTo>
                  <a:lnTo>
                    <a:pt x="1590307" y="1806198"/>
                  </a:lnTo>
                  <a:lnTo>
                    <a:pt x="1627446" y="1779845"/>
                  </a:lnTo>
                  <a:lnTo>
                    <a:pt x="1663290" y="1751916"/>
                  </a:lnTo>
                  <a:lnTo>
                    <a:pt x="1697788" y="1722463"/>
                  </a:lnTo>
                  <a:lnTo>
                    <a:pt x="1730886" y="1691539"/>
                  </a:lnTo>
                  <a:lnTo>
                    <a:pt x="1762530" y="1659193"/>
                  </a:lnTo>
                  <a:lnTo>
                    <a:pt x="1792668" y="1625480"/>
                  </a:lnTo>
                  <a:lnTo>
                    <a:pt x="1821246" y="1590450"/>
                  </a:lnTo>
                  <a:lnTo>
                    <a:pt x="1848212" y="1554156"/>
                  </a:lnTo>
                  <a:lnTo>
                    <a:pt x="1873513" y="1516649"/>
                  </a:lnTo>
                  <a:lnTo>
                    <a:pt x="1897094" y="1477982"/>
                  </a:lnTo>
                  <a:lnTo>
                    <a:pt x="1918904" y="1438205"/>
                  </a:lnTo>
                  <a:lnTo>
                    <a:pt x="1938888" y="1397372"/>
                  </a:lnTo>
                  <a:lnTo>
                    <a:pt x="1956995" y="1355534"/>
                  </a:lnTo>
                  <a:lnTo>
                    <a:pt x="1973170" y="1312743"/>
                  </a:lnTo>
                  <a:lnTo>
                    <a:pt x="1987361" y="1269051"/>
                  </a:lnTo>
                  <a:lnTo>
                    <a:pt x="1999514" y="1224509"/>
                  </a:lnTo>
                  <a:lnTo>
                    <a:pt x="2009577" y="1179171"/>
                  </a:lnTo>
                  <a:lnTo>
                    <a:pt x="2017496" y="1133086"/>
                  </a:lnTo>
                  <a:lnTo>
                    <a:pt x="2023218" y="1086309"/>
                  </a:lnTo>
                  <a:lnTo>
                    <a:pt x="2026690" y="1038889"/>
                  </a:lnTo>
                  <a:lnTo>
                    <a:pt x="2027859" y="990880"/>
                  </a:lnTo>
                  <a:lnTo>
                    <a:pt x="2026690" y="942871"/>
                  </a:lnTo>
                  <a:lnTo>
                    <a:pt x="2023218" y="895452"/>
                  </a:lnTo>
                  <a:lnTo>
                    <a:pt x="2017496" y="848674"/>
                  </a:lnTo>
                  <a:lnTo>
                    <a:pt x="2009577" y="802590"/>
                  </a:lnTo>
                  <a:lnTo>
                    <a:pt x="1999514" y="757251"/>
                  </a:lnTo>
                  <a:lnTo>
                    <a:pt x="1987361" y="712710"/>
                  </a:lnTo>
                  <a:lnTo>
                    <a:pt x="1973170" y="669017"/>
                  </a:lnTo>
                  <a:lnTo>
                    <a:pt x="1956995" y="626226"/>
                  </a:lnTo>
                  <a:lnTo>
                    <a:pt x="1938888" y="584388"/>
                  </a:lnTo>
                  <a:lnTo>
                    <a:pt x="1918904" y="543555"/>
                  </a:lnTo>
                  <a:lnTo>
                    <a:pt x="1897094" y="503779"/>
                  </a:lnTo>
                  <a:lnTo>
                    <a:pt x="1873513" y="465111"/>
                  </a:lnTo>
                  <a:lnTo>
                    <a:pt x="1848212" y="427604"/>
                  </a:lnTo>
                  <a:lnTo>
                    <a:pt x="1821246" y="391310"/>
                  </a:lnTo>
                  <a:lnTo>
                    <a:pt x="1792668" y="356280"/>
                  </a:lnTo>
                  <a:lnTo>
                    <a:pt x="1762530" y="322567"/>
                  </a:lnTo>
                  <a:lnTo>
                    <a:pt x="1730886" y="290222"/>
                  </a:lnTo>
                  <a:lnTo>
                    <a:pt x="1697788" y="259297"/>
                  </a:lnTo>
                  <a:lnTo>
                    <a:pt x="1663290" y="229844"/>
                  </a:lnTo>
                  <a:lnTo>
                    <a:pt x="1627446" y="201915"/>
                  </a:lnTo>
                  <a:lnTo>
                    <a:pt x="1590307" y="175562"/>
                  </a:lnTo>
                  <a:lnTo>
                    <a:pt x="1551928" y="150837"/>
                  </a:lnTo>
                  <a:lnTo>
                    <a:pt x="1512361" y="127792"/>
                  </a:lnTo>
                  <a:lnTo>
                    <a:pt x="1471659" y="106478"/>
                  </a:lnTo>
                  <a:lnTo>
                    <a:pt x="1429876" y="86948"/>
                  </a:lnTo>
                  <a:lnTo>
                    <a:pt x="1387065" y="69253"/>
                  </a:lnTo>
                  <a:lnTo>
                    <a:pt x="1343278" y="53446"/>
                  </a:lnTo>
                  <a:lnTo>
                    <a:pt x="1298570" y="39578"/>
                  </a:lnTo>
                  <a:lnTo>
                    <a:pt x="1252992" y="27701"/>
                  </a:lnTo>
                  <a:lnTo>
                    <a:pt x="1206599" y="17867"/>
                  </a:lnTo>
                  <a:lnTo>
                    <a:pt x="1159442" y="10128"/>
                  </a:lnTo>
                  <a:lnTo>
                    <a:pt x="1111576" y="4535"/>
                  </a:lnTo>
                  <a:lnTo>
                    <a:pt x="1063054" y="1142"/>
                  </a:lnTo>
                  <a:lnTo>
                    <a:pt x="1013928" y="0"/>
                  </a:lnTo>
                  <a:close/>
                </a:path>
              </a:pathLst>
            </a:custGeom>
            <a:solidFill>
              <a:srgbClr val="7D9E58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6455" y="4598457"/>
              <a:ext cx="2028189" cy="1981835"/>
            </a:xfrm>
            <a:custGeom>
              <a:avLst/>
              <a:gdLst/>
              <a:ahLst/>
              <a:cxnLst/>
              <a:rect l="l" t="t" r="r" b="b"/>
              <a:pathLst>
                <a:path w="2028190" h="1981834">
                  <a:moveTo>
                    <a:pt x="0" y="990880"/>
                  </a:moveTo>
                  <a:lnTo>
                    <a:pt x="1169" y="942871"/>
                  </a:lnTo>
                  <a:lnTo>
                    <a:pt x="4641" y="895452"/>
                  </a:lnTo>
                  <a:lnTo>
                    <a:pt x="10363" y="848674"/>
                  </a:lnTo>
                  <a:lnTo>
                    <a:pt x="18282" y="802590"/>
                  </a:lnTo>
                  <a:lnTo>
                    <a:pt x="28345" y="757251"/>
                  </a:lnTo>
                  <a:lnTo>
                    <a:pt x="40498" y="712710"/>
                  </a:lnTo>
                  <a:lnTo>
                    <a:pt x="54689" y="669017"/>
                  </a:lnTo>
                  <a:lnTo>
                    <a:pt x="70864" y="626226"/>
                  </a:lnTo>
                  <a:lnTo>
                    <a:pt x="88970" y="584388"/>
                  </a:lnTo>
                  <a:lnTo>
                    <a:pt x="108955" y="543555"/>
                  </a:lnTo>
                  <a:lnTo>
                    <a:pt x="130764" y="503779"/>
                  </a:lnTo>
                  <a:lnTo>
                    <a:pt x="154346" y="465111"/>
                  </a:lnTo>
                  <a:lnTo>
                    <a:pt x="179646" y="427604"/>
                  </a:lnTo>
                  <a:lnTo>
                    <a:pt x="206612" y="391310"/>
                  </a:lnTo>
                  <a:lnTo>
                    <a:pt x="235191" y="356280"/>
                  </a:lnTo>
                  <a:lnTo>
                    <a:pt x="265328" y="322567"/>
                  </a:lnTo>
                  <a:lnTo>
                    <a:pt x="296973" y="290222"/>
                  </a:lnTo>
                  <a:lnTo>
                    <a:pt x="330070" y="259297"/>
                  </a:lnTo>
                  <a:lnTo>
                    <a:pt x="364568" y="229844"/>
                  </a:lnTo>
                  <a:lnTo>
                    <a:pt x="400412" y="201915"/>
                  </a:lnTo>
                  <a:lnTo>
                    <a:pt x="437551" y="175562"/>
                  </a:lnTo>
                  <a:lnTo>
                    <a:pt x="475930" y="150837"/>
                  </a:lnTo>
                  <a:lnTo>
                    <a:pt x="515497" y="127792"/>
                  </a:lnTo>
                  <a:lnTo>
                    <a:pt x="556199" y="106478"/>
                  </a:lnTo>
                  <a:lnTo>
                    <a:pt x="597982" y="86948"/>
                  </a:lnTo>
                  <a:lnTo>
                    <a:pt x="640793" y="69253"/>
                  </a:lnTo>
                  <a:lnTo>
                    <a:pt x="684579" y="53446"/>
                  </a:lnTo>
                  <a:lnTo>
                    <a:pt x="729288" y="39578"/>
                  </a:lnTo>
                  <a:lnTo>
                    <a:pt x="774866" y="27701"/>
                  </a:lnTo>
                  <a:lnTo>
                    <a:pt x="821259" y="17867"/>
                  </a:lnTo>
                  <a:lnTo>
                    <a:pt x="868415" y="10128"/>
                  </a:lnTo>
                  <a:lnTo>
                    <a:pt x="916281" y="4535"/>
                  </a:lnTo>
                  <a:lnTo>
                    <a:pt x="964803" y="1142"/>
                  </a:lnTo>
                  <a:lnTo>
                    <a:pt x="1013929" y="0"/>
                  </a:lnTo>
                  <a:lnTo>
                    <a:pt x="1063055" y="1142"/>
                  </a:lnTo>
                  <a:lnTo>
                    <a:pt x="1111577" y="4535"/>
                  </a:lnTo>
                  <a:lnTo>
                    <a:pt x="1159443" y="10128"/>
                  </a:lnTo>
                  <a:lnTo>
                    <a:pt x="1206599" y="17867"/>
                  </a:lnTo>
                  <a:lnTo>
                    <a:pt x="1252993" y="27701"/>
                  </a:lnTo>
                  <a:lnTo>
                    <a:pt x="1298570" y="39578"/>
                  </a:lnTo>
                  <a:lnTo>
                    <a:pt x="1343279" y="53446"/>
                  </a:lnTo>
                  <a:lnTo>
                    <a:pt x="1387065" y="69253"/>
                  </a:lnTo>
                  <a:lnTo>
                    <a:pt x="1429877" y="86948"/>
                  </a:lnTo>
                  <a:lnTo>
                    <a:pt x="1471660" y="106478"/>
                  </a:lnTo>
                  <a:lnTo>
                    <a:pt x="1512361" y="127792"/>
                  </a:lnTo>
                  <a:lnTo>
                    <a:pt x="1551928" y="150837"/>
                  </a:lnTo>
                  <a:lnTo>
                    <a:pt x="1590307" y="175562"/>
                  </a:lnTo>
                  <a:lnTo>
                    <a:pt x="1627446" y="201915"/>
                  </a:lnTo>
                  <a:lnTo>
                    <a:pt x="1663291" y="229844"/>
                  </a:lnTo>
                  <a:lnTo>
                    <a:pt x="1697788" y="259297"/>
                  </a:lnTo>
                  <a:lnTo>
                    <a:pt x="1730886" y="290222"/>
                  </a:lnTo>
                  <a:lnTo>
                    <a:pt x="1762530" y="322567"/>
                  </a:lnTo>
                  <a:lnTo>
                    <a:pt x="1792668" y="356280"/>
                  </a:lnTo>
                  <a:lnTo>
                    <a:pt x="1821246" y="391310"/>
                  </a:lnTo>
                  <a:lnTo>
                    <a:pt x="1848212" y="427604"/>
                  </a:lnTo>
                  <a:lnTo>
                    <a:pt x="1873512" y="465111"/>
                  </a:lnTo>
                  <a:lnTo>
                    <a:pt x="1897094" y="503779"/>
                  </a:lnTo>
                  <a:lnTo>
                    <a:pt x="1918903" y="543555"/>
                  </a:lnTo>
                  <a:lnTo>
                    <a:pt x="1938888" y="584388"/>
                  </a:lnTo>
                  <a:lnTo>
                    <a:pt x="1956994" y="626226"/>
                  </a:lnTo>
                  <a:lnTo>
                    <a:pt x="1973169" y="669017"/>
                  </a:lnTo>
                  <a:lnTo>
                    <a:pt x="1987360" y="712710"/>
                  </a:lnTo>
                  <a:lnTo>
                    <a:pt x="1999513" y="757251"/>
                  </a:lnTo>
                  <a:lnTo>
                    <a:pt x="2009576" y="802590"/>
                  </a:lnTo>
                  <a:lnTo>
                    <a:pt x="2017495" y="848674"/>
                  </a:lnTo>
                  <a:lnTo>
                    <a:pt x="2023217" y="895452"/>
                  </a:lnTo>
                  <a:lnTo>
                    <a:pt x="2026690" y="942871"/>
                  </a:lnTo>
                  <a:lnTo>
                    <a:pt x="2027859" y="990880"/>
                  </a:lnTo>
                  <a:lnTo>
                    <a:pt x="2026690" y="1038889"/>
                  </a:lnTo>
                  <a:lnTo>
                    <a:pt x="2023217" y="1086309"/>
                  </a:lnTo>
                  <a:lnTo>
                    <a:pt x="2017495" y="1133087"/>
                  </a:lnTo>
                  <a:lnTo>
                    <a:pt x="2009576" y="1179171"/>
                  </a:lnTo>
                  <a:lnTo>
                    <a:pt x="1999513" y="1224510"/>
                  </a:lnTo>
                  <a:lnTo>
                    <a:pt x="1987360" y="1269051"/>
                  </a:lnTo>
                  <a:lnTo>
                    <a:pt x="1973169" y="1312743"/>
                  </a:lnTo>
                  <a:lnTo>
                    <a:pt x="1956994" y="1355535"/>
                  </a:lnTo>
                  <a:lnTo>
                    <a:pt x="1938888" y="1397373"/>
                  </a:lnTo>
                  <a:lnTo>
                    <a:pt x="1918903" y="1438206"/>
                  </a:lnTo>
                  <a:lnTo>
                    <a:pt x="1897094" y="1477982"/>
                  </a:lnTo>
                  <a:lnTo>
                    <a:pt x="1873512" y="1516649"/>
                  </a:lnTo>
                  <a:lnTo>
                    <a:pt x="1848212" y="1554156"/>
                  </a:lnTo>
                  <a:lnTo>
                    <a:pt x="1821246" y="1590451"/>
                  </a:lnTo>
                  <a:lnTo>
                    <a:pt x="1792668" y="1625480"/>
                  </a:lnTo>
                  <a:lnTo>
                    <a:pt x="1762530" y="1659194"/>
                  </a:lnTo>
                  <a:lnTo>
                    <a:pt x="1730886" y="1691539"/>
                  </a:lnTo>
                  <a:lnTo>
                    <a:pt x="1697788" y="1722464"/>
                  </a:lnTo>
                  <a:lnTo>
                    <a:pt x="1663291" y="1751917"/>
                  </a:lnTo>
                  <a:lnTo>
                    <a:pt x="1627446" y="1779845"/>
                  </a:lnTo>
                  <a:lnTo>
                    <a:pt x="1590307" y="1806198"/>
                  </a:lnTo>
                  <a:lnTo>
                    <a:pt x="1551928" y="1830923"/>
                  </a:lnTo>
                  <a:lnTo>
                    <a:pt x="1512361" y="1853969"/>
                  </a:lnTo>
                  <a:lnTo>
                    <a:pt x="1471660" y="1875282"/>
                  </a:lnTo>
                  <a:lnTo>
                    <a:pt x="1429877" y="1894813"/>
                  </a:lnTo>
                  <a:lnTo>
                    <a:pt x="1387065" y="1912507"/>
                  </a:lnTo>
                  <a:lnTo>
                    <a:pt x="1343279" y="1928315"/>
                  </a:lnTo>
                  <a:lnTo>
                    <a:pt x="1298570" y="1942183"/>
                  </a:lnTo>
                  <a:lnTo>
                    <a:pt x="1252993" y="1954060"/>
                  </a:lnTo>
                  <a:lnTo>
                    <a:pt x="1206599" y="1963894"/>
                  </a:lnTo>
                  <a:lnTo>
                    <a:pt x="1159443" y="1971633"/>
                  </a:lnTo>
                  <a:lnTo>
                    <a:pt x="1111577" y="1977225"/>
                  </a:lnTo>
                  <a:lnTo>
                    <a:pt x="1063055" y="1980618"/>
                  </a:lnTo>
                  <a:lnTo>
                    <a:pt x="1013929" y="1981761"/>
                  </a:lnTo>
                  <a:lnTo>
                    <a:pt x="964803" y="1980618"/>
                  </a:lnTo>
                  <a:lnTo>
                    <a:pt x="916281" y="1977225"/>
                  </a:lnTo>
                  <a:lnTo>
                    <a:pt x="868415" y="1971633"/>
                  </a:lnTo>
                  <a:lnTo>
                    <a:pt x="821259" y="1963894"/>
                  </a:lnTo>
                  <a:lnTo>
                    <a:pt x="774866" y="1954060"/>
                  </a:lnTo>
                  <a:lnTo>
                    <a:pt x="729288" y="1942183"/>
                  </a:lnTo>
                  <a:lnTo>
                    <a:pt x="684579" y="1928315"/>
                  </a:lnTo>
                  <a:lnTo>
                    <a:pt x="640793" y="1912507"/>
                  </a:lnTo>
                  <a:lnTo>
                    <a:pt x="597982" y="1894813"/>
                  </a:lnTo>
                  <a:lnTo>
                    <a:pt x="556199" y="1875282"/>
                  </a:lnTo>
                  <a:lnTo>
                    <a:pt x="515497" y="1853969"/>
                  </a:lnTo>
                  <a:lnTo>
                    <a:pt x="475930" y="1830923"/>
                  </a:lnTo>
                  <a:lnTo>
                    <a:pt x="437551" y="1806198"/>
                  </a:lnTo>
                  <a:lnTo>
                    <a:pt x="400412" y="1779845"/>
                  </a:lnTo>
                  <a:lnTo>
                    <a:pt x="364568" y="1751917"/>
                  </a:lnTo>
                  <a:lnTo>
                    <a:pt x="330070" y="1722464"/>
                  </a:lnTo>
                  <a:lnTo>
                    <a:pt x="296973" y="1691539"/>
                  </a:lnTo>
                  <a:lnTo>
                    <a:pt x="265328" y="1659194"/>
                  </a:lnTo>
                  <a:lnTo>
                    <a:pt x="235191" y="1625480"/>
                  </a:lnTo>
                  <a:lnTo>
                    <a:pt x="206612" y="1590451"/>
                  </a:lnTo>
                  <a:lnTo>
                    <a:pt x="179646" y="1554156"/>
                  </a:lnTo>
                  <a:lnTo>
                    <a:pt x="154346" y="1516649"/>
                  </a:lnTo>
                  <a:lnTo>
                    <a:pt x="130764" y="1477982"/>
                  </a:lnTo>
                  <a:lnTo>
                    <a:pt x="108955" y="1438206"/>
                  </a:lnTo>
                  <a:lnTo>
                    <a:pt x="88970" y="1397373"/>
                  </a:lnTo>
                  <a:lnTo>
                    <a:pt x="70864" y="1355535"/>
                  </a:lnTo>
                  <a:lnTo>
                    <a:pt x="54689" y="1312743"/>
                  </a:lnTo>
                  <a:lnTo>
                    <a:pt x="40498" y="1269051"/>
                  </a:lnTo>
                  <a:lnTo>
                    <a:pt x="28345" y="1224510"/>
                  </a:lnTo>
                  <a:lnTo>
                    <a:pt x="18282" y="1179171"/>
                  </a:lnTo>
                  <a:lnTo>
                    <a:pt x="10363" y="1133087"/>
                  </a:lnTo>
                  <a:lnTo>
                    <a:pt x="4641" y="1086309"/>
                  </a:lnTo>
                  <a:lnTo>
                    <a:pt x="1169" y="1038889"/>
                  </a:lnTo>
                  <a:lnTo>
                    <a:pt x="0" y="990880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9726" y="3574473"/>
              <a:ext cx="2148840" cy="20740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254458" y="3636436"/>
              <a:ext cx="1982470" cy="1905000"/>
            </a:xfrm>
            <a:custGeom>
              <a:avLst/>
              <a:gdLst/>
              <a:ahLst/>
              <a:cxnLst/>
              <a:rect l="l" t="t" r="r" b="b"/>
              <a:pathLst>
                <a:path w="1982470" h="1905000">
                  <a:moveTo>
                    <a:pt x="990993" y="0"/>
                  </a:moveTo>
                  <a:lnTo>
                    <a:pt x="0" y="952399"/>
                  </a:lnTo>
                  <a:lnTo>
                    <a:pt x="990993" y="1904799"/>
                  </a:lnTo>
                  <a:lnTo>
                    <a:pt x="1981986" y="952399"/>
                  </a:lnTo>
                  <a:lnTo>
                    <a:pt x="990993" y="0"/>
                  </a:lnTo>
                  <a:close/>
                </a:path>
              </a:pathLst>
            </a:custGeom>
            <a:solidFill>
              <a:srgbClr val="7B1979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54458" y="3636437"/>
              <a:ext cx="1982470" cy="1905000"/>
            </a:xfrm>
            <a:custGeom>
              <a:avLst/>
              <a:gdLst/>
              <a:ahLst/>
              <a:cxnLst/>
              <a:rect l="l" t="t" r="r" b="b"/>
              <a:pathLst>
                <a:path w="1982470" h="1905000">
                  <a:moveTo>
                    <a:pt x="0" y="952399"/>
                  </a:moveTo>
                  <a:lnTo>
                    <a:pt x="990993" y="0"/>
                  </a:lnTo>
                  <a:lnTo>
                    <a:pt x="1981986" y="952399"/>
                  </a:lnTo>
                  <a:lnTo>
                    <a:pt x="990993" y="1904799"/>
                  </a:lnTo>
                  <a:lnTo>
                    <a:pt x="0" y="952399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6982" y="3639634"/>
              <a:ext cx="1720350" cy="10327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1531" y="4576157"/>
              <a:ext cx="1267690" cy="12261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215661" y="4635412"/>
              <a:ext cx="1098550" cy="1059815"/>
            </a:xfrm>
            <a:custGeom>
              <a:avLst/>
              <a:gdLst/>
              <a:ahLst/>
              <a:cxnLst/>
              <a:rect l="l" t="t" r="r" b="b"/>
              <a:pathLst>
                <a:path w="1098550" h="1059814">
                  <a:moveTo>
                    <a:pt x="549184" y="0"/>
                  </a:moveTo>
                  <a:lnTo>
                    <a:pt x="499197" y="2165"/>
                  </a:lnTo>
                  <a:lnTo>
                    <a:pt x="450468" y="8536"/>
                  </a:lnTo>
                  <a:lnTo>
                    <a:pt x="403189" y="18927"/>
                  </a:lnTo>
                  <a:lnTo>
                    <a:pt x="357556" y="33150"/>
                  </a:lnTo>
                  <a:lnTo>
                    <a:pt x="313762" y="51017"/>
                  </a:lnTo>
                  <a:lnTo>
                    <a:pt x="272000" y="72343"/>
                  </a:lnTo>
                  <a:lnTo>
                    <a:pt x="232466" y="96939"/>
                  </a:lnTo>
                  <a:lnTo>
                    <a:pt x="195352" y="124619"/>
                  </a:lnTo>
                  <a:lnTo>
                    <a:pt x="160852" y="155196"/>
                  </a:lnTo>
                  <a:lnTo>
                    <a:pt x="129161" y="188482"/>
                  </a:lnTo>
                  <a:lnTo>
                    <a:pt x="100472" y="224291"/>
                  </a:lnTo>
                  <a:lnTo>
                    <a:pt x="74979" y="262435"/>
                  </a:lnTo>
                  <a:lnTo>
                    <a:pt x="52877" y="302728"/>
                  </a:lnTo>
                  <a:lnTo>
                    <a:pt x="34358" y="344983"/>
                  </a:lnTo>
                  <a:lnTo>
                    <a:pt x="19617" y="389011"/>
                  </a:lnTo>
                  <a:lnTo>
                    <a:pt x="8848" y="434627"/>
                  </a:lnTo>
                  <a:lnTo>
                    <a:pt x="2244" y="481643"/>
                  </a:lnTo>
                  <a:lnTo>
                    <a:pt x="0" y="529873"/>
                  </a:lnTo>
                  <a:lnTo>
                    <a:pt x="2244" y="578102"/>
                  </a:lnTo>
                  <a:lnTo>
                    <a:pt x="8848" y="625118"/>
                  </a:lnTo>
                  <a:lnTo>
                    <a:pt x="19617" y="670734"/>
                  </a:lnTo>
                  <a:lnTo>
                    <a:pt x="34358" y="714763"/>
                  </a:lnTo>
                  <a:lnTo>
                    <a:pt x="52877" y="757017"/>
                  </a:lnTo>
                  <a:lnTo>
                    <a:pt x="74979" y="797310"/>
                  </a:lnTo>
                  <a:lnTo>
                    <a:pt x="100472" y="835454"/>
                  </a:lnTo>
                  <a:lnTo>
                    <a:pt x="129161" y="871263"/>
                  </a:lnTo>
                  <a:lnTo>
                    <a:pt x="160852" y="904550"/>
                  </a:lnTo>
                  <a:lnTo>
                    <a:pt x="195352" y="935126"/>
                  </a:lnTo>
                  <a:lnTo>
                    <a:pt x="232466" y="962806"/>
                  </a:lnTo>
                  <a:lnTo>
                    <a:pt x="272000" y="987403"/>
                  </a:lnTo>
                  <a:lnTo>
                    <a:pt x="313762" y="1008728"/>
                  </a:lnTo>
                  <a:lnTo>
                    <a:pt x="357556" y="1026596"/>
                  </a:lnTo>
                  <a:lnTo>
                    <a:pt x="403189" y="1040818"/>
                  </a:lnTo>
                  <a:lnTo>
                    <a:pt x="450468" y="1051209"/>
                  </a:lnTo>
                  <a:lnTo>
                    <a:pt x="499197" y="1057581"/>
                  </a:lnTo>
                  <a:lnTo>
                    <a:pt x="549184" y="1059746"/>
                  </a:lnTo>
                  <a:lnTo>
                    <a:pt x="599171" y="1057581"/>
                  </a:lnTo>
                  <a:lnTo>
                    <a:pt x="647901" y="1051209"/>
                  </a:lnTo>
                  <a:lnTo>
                    <a:pt x="695179" y="1040818"/>
                  </a:lnTo>
                  <a:lnTo>
                    <a:pt x="740813" y="1026596"/>
                  </a:lnTo>
                  <a:lnTo>
                    <a:pt x="784607" y="1008728"/>
                  </a:lnTo>
                  <a:lnTo>
                    <a:pt x="826368" y="987403"/>
                  </a:lnTo>
                  <a:lnTo>
                    <a:pt x="865903" y="962806"/>
                  </a:lnTo>
                  <a:lnTo>
                    <a:pt x="903017" y="935126"/>
                  </a:lnTo>
                  <a:lnTo>
                    <a:pt x="937517" y="904550"/>
                  </a:lnTo>
                  <a:lnTo>
                    <a:pt x="969208" y="871263"/>
                  </a:lnTo>
                  <a:lnTo>
                    <a:pt x="997897" y="835454"/>
                  </a:lnTo>
                  <a:lnTo>
                    <a:pt x="1023389" y="797310"/>
                  </a:lnTo>
                  <a:lnTo>
                    <a:pt x="1045492" y="757017"/>
                  </a:lnTo>
                  <a:lnTo>
                    <a:pt x="1064011" y="714763"/>
                  </a:lnTo>
                  <a:lnTo>
                    <a:pt x="1078752" y="670734"/>
                  </a:lnTo>
                  <a:lnTo>
                    <a:pt x="1089521" y="625118"/>
                  </a:lnTo>
                  <a:lnTo>
                    <a:pt x="1096125" y="578102"/>
                  </a:lnTo>
                  <a:lnTo>
                    <a:pt x="1098369" y="529873"/>
                  </a:lnTo>
                  <a:lnTo>
                    <a:pt x="1096125" y="481643"/>
                  </a:lnTo>
                  <a:lnTo>
                    <a:pt x="1089521" y="434627"/>
                  </a:lnTo>
                  <a:lnTo>
                    <a:pt x="1078752" y="389011"/>
                  </a:lnTo>
                  <a:lnTo>
                    <a:pt x="1064011" y="344983"/>
                  </a:lnTo>
                  <a:lnTo>
                    <a:pt x="1045492" y="302728"/>
                  </a:lnTo>
                  <a:lnTo>
                    <a:pt x="1023389" y="262435"/>
                  </a:lnTo>
                  <a:lnTo>
                    <a:pt x="997897" y="224291"/>
                  </a:lnTo>
                  <a:lnTo>
                    <a:pt x="969208" y="188482"/>
                  </a:lnTo>
                  <a:lnTo>
                    <a:pt x="937517" y="155196"/>
                  </a:lnTo>
                  <a:lnTo>
                    <a:pt x="903017" y="124619"/>
                  </a:lnTo>
                  <a:lnTo>
                    <a:pt x="865903" y="96939"/>
                  </a:lnTo>
                  <a:lnTo>
                    <a:pt x="826368" y="72343"/>
                  </a:lnTo>
                  <a:lnTo>
                    <a:pt x="784607" y="51017"/>
                  </a:lnTo>
                  <a:lnTo>
                    <a:pt x="740813" y="33150"/>
                  </a:lnTo>
                  <a:lnTo>
                    <a:pt x="695179" y="18927"/>
                  </a:lnTo>
                  <a:lnTo>
                    <a:pt x="647901" y="8536"/>
                  </a:lnTo>
                  <a:lnTo>
                    <a:pt x="599171" y="2165"/>
                  </a:lnTo>
                  <a:lnTo>
                    <a:pt x="549184" y="0"/>
                  </a:lnTo>
                  <a:close/>
                </a:path>
              </a:pathLst>
            </a:custGeom>
            <a:solidFill>
              <a:srgbClr val="FF26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15661" y="4635412"/>
              <a:ext cx="1098550" cy="1059815"/>
            </a:xfrm>
            <a:custGeom>
              <a:avLst/>
              <a:gdLst/>
              <a:ahLst/>
              <a:cxnLst/>
              <a:rect l="l" t="t" r="r" b="b"/>
              <a:pathLst>
                <a:path w="1098550" h="1059814">
                  <a:moveTo>
                    <a:pt x="0" y="529872"/>
                  </a:moveTo>
                  <a:lnTo>
                    <a:pt x="2244" y="481643"/>
                  </a:lnTo>
                  <a:lnTo>
                    <a:pt x="8848" y="434627"/>
                  </a:lnTo>
                  <a:lnTo>
                    <a:pt x="19617" y="389011"/>
                  </a:lnTo>
                  <a:lnTo>
                    <a:pt x="34358" y="344983"/>
                  </a:lnTo>
                  <a:lnTo>
                    <a:pt x="52877" y="302728"/>
                  </a:lnTo>
                  <a:lnTo>
                    <a:pt x="74979" y="262435"/>
                  </a:lnTo>
                  <a:lnTo>
                    <a:pt x="100472" y="224291"/>
                  </a:lnTo>
                  <a:lnTo>
                    <a:pt x="129161" y="188482"/>
                  </a:lnTo>
                  <a:lnTo>
                    <a:pt x="160852" y="155196"/>
                  </a:lnTo>
                  <a:lnTo>
                    <a:pt x="195352" y="124619"/>
                  </a:lnTo>
                  <a:lnTo>
                    <a:pt x="232466" y="96939"/>
                  </a:lnTo>
                  <a:lnTo>
                    <a:pt x="272000" y="72343"/>
                  </a:lnTo>
                  <a:lnTo>
                    <a:pt x="313762" y="51017"/>
                  </a:lnTo>
                  <a:lnTo>
                    <a:pt x="357556" y="33150"/>
                  </a:lnTo>
                  <a:lnTo>
                    <a:pt x="403189" y="18927"/>
                  </a:lnTo>
                  <a:lnTo>
                    <a:pt x="450468" y="8536"/>
                  </a:lnTo>
                  <a:lnTo>
                    <a:pt x="499198" y="2165"/>
                  </a:lnTo>
                  <a:lnTo>
                    <a:pt x="549184" y="0"/>
                  </a:lnTo>
                  <a:lnTo>
                    <a:pt x="599171" y="2165"/>
                  </a:lnTo>
                  <a:lnTo>
                    <a:pt x="647901" y="8536"/>
                  </a:lnTo>
                  <a:lnTo>
                    <a:pt x="695180" y="18927"/>
                  </a:lnTo>
                  <a:lnTo>
                    <a:pt x="740813" y="33150"/>
                  </a:lnTo>
                  <a:lnTo>
                    <a:pt x="784607" y="51017"/>
                  </a:lnTo>
                  <a:lnTo>
                    <a:pt x="826368" y="72343"/>
                  </a:lnTo>
                  <a:lnTo>
                    <a:pt x="865903" y="96939"/>
                  </a:lnTo>
                  <a:lnTo>
                    <a:pt x="903017" y="124619"/>
                  </a:lnTo>
                  <a:lnTo>
                    <a:pt x="937517" y="155196"/>
                  </a:lnTo>
                  <a:lnTo>
                    <a:pt x="969208" y="188482"/>
                  </a:lnTo>
                  <a:lnTo>
                    <a:pt x="997897" y="224291"/>
                  </a:lnTo>
                  <a:lnTo>
                    <a:pt x="1023389" y="262435"/>
                  </a:lnTo>
                  <a:lnTo>
                    <a:pt x="1045492" y="302728"/>
                  </a:lnTo>
                  <a:lnTo>
                    <a:pt x="1064011" y="344983"/>
                  </a:lnTo>
                  <a:lnTo>
                    <a:pt x="1078752" y="389011"/>
                  </a:lnTo>
                  <a:lnTo>
                    <a:pt x="1089521" y="434627"/>
                  </a:lnTo>
                  <a:lnTo>
                    <a:pt x="1096125" y="481643"/>
                  </a:lnTo>
                  <a:lnTo>
                    <a:pt x="1098369" y="529872"/>
                  </a:lnTo>
                  <a:lnTo>
                    <a:pt x="1096125" y="578102"/>
                  </a:lnTo>
                  <a:lnTo>
                    <a:pt x="1089521" y="625118"/>
                  </a:lnTo>
                  <a:lnTo>
                    <a:pt x="1078752" y="670734"/>
                  </a:lnTo>
                  <a:lnTo>
                    <a:pt x="1064011" y="714762"/>
                  </a:lnTo>
                  <a:lnTo>
                    <a:pt x="1045492" y="757017"/>
                  </a:lnTo>
                  <a:lnTo>
                    <a:pt x="1023389" y="797309"/>
                  </a:lnTo>
                  <a:lnTo>
                    <a:pt x="997897" y="835454"/>
                  </a:lnTo>
                  <a:lnTo>
                    <a:pt x="969208" y="871263"/>
                  </a:lnTo>
                  <a:lnTo>
                    <a:pt x="937517" y="904549"/>
                  </a:lnTo>
                  <a:lnTo>
                    <a:pt x="903017" y="935126"/>
                  </a:lnTo>
                  <a:lnTo>
                    <a:pt x="865903" y="962806"/>
                  </a:lnTo>
                  <a:lnTo>
                    <a:pt x="826368" y="987402"/>
                  </a:lnTo>
                  <a:lnTo>
                    <a:pt x="784607" y="1008727"/>
                  </a:lnTo>
                  <a:lnTo>
                    <a:pt x="740813" y="1026595"/>
                  </a:lnTo>
                  <a:lnTo>
                    <a:pt x="695180" y="1040818"/>
                  </a:lnTo>
                  <a:lnTo>
                    <a:pt x="647901" y="1051208"/>
                  </a:lnTo>
                  <a:lnTo>
                    <a:pt x="599171" y="1057580"/>
                  </a:lnTo>
                  <a:lnTo>
                    <a:pt x="549184" y="1059745"/>
                  </a:lnTo>
                  <a:lnTo>
                    <a:pt x="499198" y="1057580"/>
                  </a:lnTo>
                  <a:lnTo>
                    <a:pt x="450468" y="1051208"/>
                  </a:lnTo>
                  <a:lnTo>
                    <a:pt x="403189" y="1040818"/>
                  </a:lnTo>
                  <a:lnTo>
                    <a:pt x="357556" y="1026595"/>
                  </a:lnTo>
                  <a:lnTo>
                    <a:pt x="313762" y="1008727"/>
                  </a:lnTo>
                  <a:lnTo>
                    <a:pt x="272000" y="987402"/>
                  </a:lnTo>
                  <a:lnTo>
                    <a:pt x="232466" y="962806"/>
                  </a:lnTo>
                  <a:lnTo>
                    <a:pt x="195352" y="935126"/>
                  </a:lnTo>
                  <a:lnTo>
                    <a:pt x="160852" y="904549"/>
                  </a:lnTo>
                  <a:lnTo>
                    <a:pt x="129161" y="871263"/>
                  </a:lnTo>
                  <a:lnTo>
                    <a:pt x="100472" y="835454"/>
                  </a:lnTo>
                  <a:lnTo>
                    <a:pt x="74979" y="797309"/>
                  </a:lnTo>
                  <a:lnTo>
                    <a:pt x="52877" y="757017"/>
                  </a:lnTo>
                  <a:lnTo>
                    <a:pt x="34358" y="714762"/>
                  </a:lnTo>
                  <a:lnTo>
                    <a:pt x="19617" y="670734"/>
                  </a:lnTo>
                  <a:lnTo>
                    <a:pt x="8848" y="625118"/>
                  </a:lnTo>
                  <a:lnTo>
                    <a:pt x="2244" y="578102"/>
                  </a:lnTo>
                  <a:lnTo>
                    <a:pt x="0" y="529872"/>
                  </a:lnTo>
                  <a:close/>
                </a:path>
              </a:pathLst>
            </a:custGeom>
            <a:ln w="761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4678" y="6851005"/>
              <a:ext cx="1140413" cy="11197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083" y="5685905"/>
              <a:ext cx="1533697" cy="114715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117841" y="5920582"/>
            <a:ext cx="8280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Phew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Visibility</a:t>
            </a:r>
            <a:r>
              <a:rPr spc="-20" dirty="0"/>
              <a:t> </a:t>
            </a:r>
            <a:r>
              <a:rPr spc="-5" dirty="0"/>
              <a:t>when</a:t>
            </a:r>
            <a:r>
              <a:rPr spc="-10" dirty="0"/>
              <a:t> </a:t>
            </a:r>
            <a:r>
              <a:rPr spc="-5" dirty="0"/>
              <a:t>you</a:t>
            </a:r>
            <a:r>
              <a:rPr spc="-15" dirty="0"/>
              <a:t> </a:t>
            </a: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spc="-5" dirty="0"/>
              <a:t>most.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71C38FC26605448EAFCF2F20C8522F" ma:contentTypeVersion="7" ma:contentTypeDescription="Create a new document." ma:contentTypeScope="" ma:versionID="2d862e55eb1073211b621cec40c33994">
  <xsd:schema xmlns:xsd="http://www.w3.org/2001/XMLSchema" xmlns:xs="http://www.w3.org/2001/XMLSchema" xmlns:p="http://schemas.microsoft.com/office/2006/metadata/properties" xmlns:ns2="a5ed0825-d9ea-4f9b-9ef8-a86eb00e54f2" xmlns:ns3="b1578426-24af-4cb5-a5f1-bed412baac83" targetNamespace="http://schemas.microsoft.com/office/2006/metadata/properties" ma:root="true" ma:fieldsID="2ba3dd4f9de61e0c81a7c5db7f694c00" ns2:_="" ns3:_="">
    <xsd:import namespace="a5ed0825-d9ea-4f9b-9ef8-a86eb00e54f2"/>
    <xsd:import namespace="b1578426-24af-4cb5-a5f1-bed412baac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ed0825-d9ea-4f9b-9ef8-a86eb00e54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017251b9-f22d-46e4-8eed-2cff48c8d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8426-24af-4cb5-a5f1-bed412baac8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df61458-57a3-4a30-a1ba-11a2e663def7}" ma:internalName="TaxCatchAll" ma:showField="CatchAllData" ma:web="b1578426-24af-4cb5-a5f1-bed412baac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5ed0825-d9ea-4f9b-9ef8-a86eb00e54f2">
      <Terms xmlns="http://schemas.microsoft.com/office/infopath/2007/PartnerControls"/>
    </lcf76f155ced4ddcb4097134ff3c332f>
    <TaxCatchAll xmlns="b1578426-24af-4cb5-a5f1-bed412baac83" xsi:nil="true"/>
  </documentManagement>
</p:properties>
</file>

<file path=customXml/itemProps1.xml><?xml version="1.0" encoding="utf-8"?>
<ds:datastoreItem xmlns:ds="http://schemas.openxmlformats.org/officeDocument/2006/customXml" ds:itemID="{E44C9B69-DE78-42CB-A243-351DBBB60669}"/>
</file>

<file path=customXml/itemProps2.xml><?xml version="1.0" encoding="utf-8"?>
<ds:datastoreItem xmlns:ds="http://schemas.openxmlformats.org/officeDocument/2006/customXml" ds:itemID="{6A657390-D6D2-4CD0-9583-2C8B385F301E}"/>
</file>

<file path=customXml/itemProps3.xml><?xml version="1.0" encoding="utf-8"?>
<ds:datastoreItem xmlns:ds="http://schemas.openxmlformats.org/officeDocument/2006/customXml" ds:itemID="{B3C60AC0-6D5D-42C1-83E2-1C83EA97A61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1051</Words>
  <Application>Microsoft Office PowerPoint</Application>
  <PresentationFormat>Custom</PresentationFormat>
  <Paragraphs>240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MS Gothic</vt:lpstr>
      <vt:lpstr>Arial</vt:lpstr>
      <vt:lpstr>Arial MT</vt:lpstr>
      <vt:lpstr>Calibri</vt:lpstr>
      <vt:lpstr>Times New Roman</vt:lpstr>
      <vt:lpstr>Wingdings</vt:lpstr>
      <vt:lpstr>Office Theme</vt:lpstr>
      <vt:lpstr>Overview</vt:lpstr>
      <vt:lpstr>What does Splunk collect?</vt:lpstr>
      <vt:lpstr>What does Splunk do?</vt:lpstr>
      <vt:lpstr>What does Splunk Provide?</vt:lpstr>
      <vt:lpstr>The Big Data Problem</vt:lpstr>
      <vt:lpstr>Machine data has its own “OSI model”</vt:lpstr>
      <vt:lpstr>Point Solutions are Common – lots of consoles</vt:lpstr>
      <vt:lpstr>Point Solutions are Common – lots of consoles</vt:lpstr>
      <vt:lpstr>What is needed is a single method to access IT information. . .</vt:lpstr>
      <vt:lpstr>Across the entire IT Architecture</vt:lpstr>
      <vt:lpstr>Across the entire IT Architecture</vt:lpstr>
      <vt:lpstr>See all IT and make IT useful</vt:lpstr>
      <vt:lpstr>What can you do?</vt:lpstr>
      <vt:lpstr>Index all data without parsers or connectors</vt:lpstr>
      <vt:lpstr>Search using a powerful search language</vt:lpstr>
      <vt:lpstr>Automatic Chronology</vt:lpstr>
      <vt:lpstr>Alert in Real Time</vt:lpstr>
      <vt:lpstr>Enrich data from external sources</vt:lpstr>
      <vt:lpstr>Report to any level</vt:lpstr>
      <vt:lpstr>Delivering Operational Intelligence</vt:lpstr>
      <vt:lpstr>Why Splunk scales</vt:lpstr>
      <vt:lpstr>Databases are not suited for unstructured data</vt:lpstr>
      <vt:lpstr>Distributed Search using Map Reduce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Jyoti Chauhan</dc:creator>
  <cp:lastModifiedBy>Jyoti Chauhan</cp:lastModifiedBy>
  <cp:revision>1</cp:revision>
  <dcterms:created xsi:type="dcterms:W3CDTF">2022-12-27T13:41:21Z</dcterms:created>
  <dcterms:modified xsi:type="dcterms:W3CDTF">2022-12-27T13:46:15Z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0x010100C771C38FC26605448EAFCF2F20C8522F</vt:lpwstr>
  </property>
</Properties>
</file>